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6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532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68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48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21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579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713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05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077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614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147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38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DC3B7-7DF6-4573-8080-6CECA230B66A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2906D-0027-487E-9051-1AA9C9A8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07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01185693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68401" y="1016000"/>
            <a:ext cx="10259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strike="noStrike" dirty="0" smtClean="0">
                <a:solidFill>
                  <a:srgbClr val="1A0DA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МБДОУ "</a:t>
            </a:r>
            <a:r>
              <a:rPr lang="ru-RU" sz="2800" b="1" i="0" strike="noStrike" dirty="0" err="1" smtClean="0">
                <a:solidFill>
                  <a:srgbClr val="1A0DA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Раздольненский</a:t>
            </a:r>
            <a:r>
              <a:rPr lang="ru-RU" sz="2800" b="1" i="0" strike="noStrike" dirty="0" smtClean="0">
                <a:solidFill>
                  <a:srgbClr val="1A0DA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детский сад №1 "Звездочка"</a:t>
            </a:r>
            <a:endParaRPr lang="ru-RU" sz="2800" b="1" i="0" strike="noStrike" dirty="0">
              <a:solidFill>
                <a:srgbClr val="1A0DA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4800" y="6350000"/>
            <a:ext cx="4325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Фроленко О. Н.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131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0400" y="2971800"/>
            <a:ext cx="10261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Кукол ребёнок надевает на пальцы, и сам действует за персонажа, т. е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мелкая моторика, незаметно активизируется словарь ребенка,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совершенствуется звуковая культура его речи, воображение, учится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передавать настроение и характер персонажа.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695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0" y="0"/>
            <a:ext cx="12194940" cy="703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30800" y="736600"/>
            <a:ext cx="3016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794000"/>
            <a:ext cx="3232371" cy="2616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28" y="1259819"/>
            <a:ext cx="3308389" cy="2615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54" y="1996420"/>
            <a:ext cx="3436991" cy="271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60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813"/>
            <a:ext cx="12192000" cy="72372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3506" y="726141"/>
            <a:ext cx="65352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 помогает учить координировать движения рук и глаз,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сопровождать движения пальцев речью.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Выражать свои эмоции посредством мимики и речи. Он прост и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доступен, не требует определённых умений, дети сами действуют с игрушками- 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персонажами, охотно перевоплощаются в действующих персонажей пытаются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 характер героя (мимикой, изменяя интонацию, повторяют запомнившиеся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фразы).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054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0" y="635000"/>
            <a:ext cx="520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перчатке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1371600"/>
            <a:ext cx="48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Одевая куклу на руку, ребенок "сливается" с ней, отождествляется с персонажем, в которого будет играть. С ее помощью он может не просто отрабатывать модели поведения, а способен эмоционально выразить все то, что его тревожит и волнует, говоря не от своего лица, а от лица сказочного персонажа, живущего в воображаемом мире. Именно поэтому куклы-перчатки используются детскими психологами в </a:t>
            </a:r>
            <a:r>
              <a:rPr lang="ru-RU" b="1" i="0" dirty="0" err="1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b="1" i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работе. Да и родителям стоит вдумчиво послушать, что говорит перчаточная кукла в руках малыша.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292" y="1371600"/>
            <a:ext cx="4855942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48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0621"/>
            <a:ext cx="12192000" cy="91592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8000" y="-228600"/>
            <a:ext cx="9525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КОНУСНЫЙ ТЕАТР Конусный театр - это кукла на основе бумажного или картонного конуса. Конусный театр помогает учить детей координировать движение рук и глаз. Сопровождать движение пальцев речью, побуждает выражать свои эмоции посредством мимики и речи.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876262"/>
            <a:ext cx="8178800" cy="594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4093" y="-1129553"/>
            <a:ext cx="15813740" cy="828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5858" y="2581835"/>
            <a:ext cx="93591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 является источником развития чувств и эмоций, учит распознавать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состояние по мимике, жесту, интонации.</a:t>
            </a:r>
          </a:p>
          <a:p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3 годам наши воспитанники узнают персонажи сказок, знают их содержание («Курочка Ряба»,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«Репка», «Колобок», «Теремок», «Волк и семеро козлят»)</a:t>
            </a:r>
          </a:p>
          <a:p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53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9600" y="3175000"/>
            <a:ext cx="6781800" cy="1989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Занимаясь с детьми театром, мы делаем жизнь наших малышей интересной и содержательной,</a:t>
            </a:r>
          </a:p>
          <a:p>
            <a:r>
              <a:rPr lang="ru-RU" sz="2000" b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наполняем ее яркими впечатлениями и радостью творчества. Театр в детском саду научит ребенка</a:t>
            </a:r>
          </a:p>
          <a:p>
            <a:r>
              <a:rPr lang="ru-RU" sz="2000" b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прекрасное в жизни и в людях, зародит стремление нести в жизнь прекрасное и доброе.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92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916" y="1146129"/>
            <a:ext cx="4377679" cy="33653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107" y="346202"/>
            <a:ext cx="3963893" cy="24825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107" y="3080207"/>
            <a:ext cx="3963893" cy="245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23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2477516"/>
            <a:ext cx="5029200" cy="3687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424113"/>
            <a:ext cx="4775200" cy="374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69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0" y="2438400"/>
            <a:ext cx="5361670" cy="406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201" y="2438400"/>
            <a:ext cx="52324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2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06800" y="965200"/>
            <a:ext cx="93075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театрализованной деятельности на развитие речи детей раннего возраста.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156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9400" y="1092200"/>
            <a:ext cx="9931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 – это… …не просто игра!</a:t>
            </a:r>
          </a:p>
          <a:p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прекрасное средство для интенсивного развития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детей, обогащения словаря, развития мышления,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воображения, творческих способностей.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197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7502" y="1727200"/>
            <a:ext cx="76644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49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00" y="0"/>
            <a:ext cx="123698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00" y="2967335"/>
            <a:ext cx="6096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– это волшебный мир, в котором ребенок радуется, а играя, познает окружающее…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О.П. 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Радынова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26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946"/>
            <a:ext cx="12191999" cy="7443946"/>
          </a:xfrm>
        </p:spPr>
      </p:pic>
      <p:sp>
        <p:nvSpPr>
          <p:cNvPr id="5" name="TextBox 4"/>
          <p:cNvSpPr txBox="1"/>
          <p:nvPr/>
        </p:nvSpPr>
        <p:spPr>
          <a:xfrm>
            <a:off x="1244600" y="365125"/>
            <a:ext cx="105283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 позволяет решать многие педагогические задачи,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касающиеся формирования выразительности речи ребенка, интеллектуального и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эстетического воспитания.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Участвуя в театрализованных играх, дети становятся участниками разных событий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жизни людей, животных, растений,  что дает им возможность глубже познать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мир.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4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00" y="0"/>
            <a:ext cx="12192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1600" y="1592263"/>
            <a:ext cx="9550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игра оказывает большое влияние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связной, грамотной, эмоциональной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богатой по содержанию речи детей. Ребенок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осваивает богатство родного языка, его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выразительные средства, используя интонации,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соответствующие характеру героев и их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поступкам.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891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47"/>
            <a:ext cx="12192000" cy="69175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778000"/>
            <a:ext cx="81909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третьего года жизни быстро</a:t>
            </a:r>
          </a:p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запоминают слова персонажей, часто</a:t>
            </a:r>
          </a:p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импровизируют.</a:t>
            </a:r>
          </a:p>
          <a:p>
            <a:endParaRPr lang="ru-RU" sz="3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становится более выразительной,</a:t>
            </a:r>
          </a:p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грамотной.</a:t>
            </a:r>
          </a:p>
          <a:p>
            <a:endParaRPr lang="ru-RU" sz="36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463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6200" y="508000"/>
            <a:ext cx="6832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Резко увеличивается способность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подражать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воспроизводить услышанное. Речь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средством познания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окружающего, продолжает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обогащаться ее смысловое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содержание.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хорошо понимают о чем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с ними взрослый, что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касается их непосредственного</a:t>
            </a:r>
          </a:p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окружения, связано с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переживаниями детей.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274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482600"/>
            <a:ext cx="10718800" cy="5816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87800" y="3879334"/>
            <a:ext cx="6069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театров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24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1200" y="26416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3024611"/>
            <a:ext cx="4089400" cy="36819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01" y="3024611"/>
            <a:ext cx="4064000" cy="366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372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440</Words>
  <Application>Microsoft Office PowerPoint</Application>
  <PresentationFormat>Широкоэкранный</PresentationFormat>
  <Paragraphs>82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2023-03-12T10:23:08Z</dcterms:created>
  <dcterms:modified xsi:type="dcterms:W3CDTF">2023-03-12T14:10:40Z</dcterms:modified>
</cp:coreProperties>
</file>