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 autoAdjust="0"/>
    <p:restoredTop sz="94692" autoAdjust="0"/>
  </p:normalViewPr>
  <p:slideViewPr>
    <p:cSldViewPr snapToGrid="0">
      <p:cViewPr varScale="1">
        <p:scale>
          <a:sx n="73" d="100"/>
          <a:sy n="73" d="100"/>
        </p:scale>
        <p:origin x="774" y="72"/>
      </p:cViewPr>
      <p:guideLst/>
    </p:cSldViewPr>
  </p:slideViewPr>
  <p:outlineViewPr>
    <p:cViewPr>
      <p:scale>
        <a:sx n="33" d="100"/>
        <a:sy n="33" d="100"/>
      </p:scale>
      <p:origin x="0" y="-5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EEF3-D9C2-4AC2-9D7C-4C61A8C915F8}" type="datetimeFigureOut">
              <a:rPr lang="ru-RU" smtClean="0"/>
              <a:t>чт 16.02.23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382CCCD-BF2B-49F7-BD70-3E4396ECD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32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EEF3-D9C2-4AC2-9D7C-4C61A8C915F8}" type="datetimeFigureOut">
              <a:rPr lang="ru-RU" smtClean="0"/>
              <a:t>чт 16.02.23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382CCCD-BF2B-49F7-BD70-3E4396ECD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67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EEF3-D9C2-4AC2-9D7C-4C61A8C915F8}" type="datetimeFigureOut">
              <a:rPr lang="ru-RU" smtClean="0"/>
              <a:t>чт 16.02.23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382CCCD-BF2B-49F7-BD70-3E4396ECD5A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458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EEF3-D9C2-4AC2-9D7C-4C61A8C915F8}" type="datetimeFigureOut">
              <a:rPr lang="ru-RU" smtClean="0"/>
              <a:t>чт 16.02.23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382CCCD-BF2B-49F7-BD70-3E4396ECD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58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EEF3-D9C2-4AC2-9D7C-4C61A8C915F8}" type="datetimeFigureOut">
              <a:rPr lang="ru-RU" smtClean="0"/>
              <a:t>чт 16.02.23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382CCCD-BF2B-49F7-BD70-3E4396ECD5A9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788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EEF3-D9C2-4AC2-9D7C-4C61A8C915F8}" type="datetimeFigureOut">
              <a:rPr lang="ru-RU" smtClean="0"/>
              <a:t>чт 16.02.23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382CCCD-BF2B-49F7-BD70-3E4396ECD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62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EEF3-D9C2-4AC2-9D7C-4C61A8C915F8}" type="datetimeFigureOut">
              <a:rPr lang="ru-RU" smtClean="0"/>
              <a:t>чт 16.02.23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CCCD-BF2B-49F7-BD70-3E4396ECD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2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EEF3-D9C2-4AC2-9D7C-4C61A8C915F8}" type="datetimeFigureOut">
              <a:rPr lang="ru-RU" smtClean="0"/>
              <a:t>чт 16.02.23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CCCD-BF2B-49F7-BD70-3E4396ECD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63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EEF3-D9C2-4AC2-9D7C-4C61A8C915F8}" type="datetimeFigureOut">
              <a:rPr lang="ru-RU" smtClean="0"/>
              <a:t>чт 16.02.23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CCCD-BF2B-49F7-BD70-3E4396ECD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1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EEF3-D9C2-4AC2-9D7C-4C61A8C915F8}" type="datetimeFigureOut">
              <a:rPr lang="ru-RU" smtClean="0"/>
              <a:t>чт 16.02.23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382CCCD-BF2B-49F7-BD70-3E4396ECD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02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EEF3-D9C2-4AC2-9D7C-4C61A8C915F8}" type="datetimeFigureOut">
              <a:rPr lang="ru-RU" smtClean="0"/>
              <a:t>чт 16.02.23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382CCCD-BF2B-49F7-BD70-3E4396ECD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53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EEF3-D9C2-4AC2-9D7C-4C61A8C915F8}" type="datetimeFigureOut">
              <a:rPr lang="ru-RU" smtClean="0"/>
              <a:t>чт 16.02.23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382CCCD-BF2B-49F7-BD70-3E4396ECD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26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EEF3-D9C2-4AC2-9D7C-4C61A8C915F8}" type="datetimeFigureOut">
              <a:rPr lang="ru-RU" smtClean="0"/>
              <a:t>чт 16.02.23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CCCD-BF2B-49F7-BD70-3E4396ECD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19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EEF3-D9C2-4AC2-9D7C-4C61A8C915F8}" type="datetimeFigureOut">
              <a:rPr lang="ru-RU" smtClean="0"/>
              <a:t>чт 16.02.23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CCCD-BF2B-49F7-BD70-3E4396ECD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35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EEF3-D9C2-4AC2-9D7C-4C61A8C915F8}" type="datetimeFigureOut">
              <a:rPr lang="ru-RU" smtClean="0"/>
              <a:t>чт 16.02.23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CCCD-BF2B-49F7-BD70-3E4396ECD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02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EEF3-D9C2-4AC2-9D7C-4C61A8C915F8}" type="datetimeFigureOut">
              <a:rPr lang="ru-RU" smtClean="0"/>
              <a:t>чт 16.02.23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382CCCD-BF2B-49F7-BD70-3E4396ECD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60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DEEF3-D9C2-4AC2-9D7C-4C61A8C915F8}" type="datetimeFigureOut">
              <a:rPr lang="ru-RU" smtClean="0"/>
              <a:t>чт 16.02.23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382CCCD-BF2B-49F7-BD70-3E4396ECD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543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</p:sldLayoutIdLst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Раздольненский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№ 1 «Звёздочка»</a:t>
            </a:r>
            <a:b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Раздольненского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b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Крым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Пополнение материально-технической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базы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60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39369"/>
            <a:ext cx="10515600" cy="4591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Приобретена во вторую младшую группу игровая стенка «Веселый паровоз»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498" y="798513"/>
            <a:ext cx="9311425" cy="5705318"/>
          </a:xfrm>
        </p:spPr>
      </p:pic>
    </p:spTree>
    <p:extLst>
      <p:ext uri="{BB962C8B-B14F-4D97-AF65-F5344CB8AC3E}">
        <p14:creationId xmlns:p14="http://schemas.microsoft.com/office/powerpoint/2010/main" val="347332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84881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 шкаф для методических пособий в подготовительную группу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85" y="849314"/>
            <a:ext cx="5228822" cy="5731791"/>
          </a:xfrm>
        </p:spPr>
      </p:pic>
    </p:spTree>
    <p:extLst>
      <p:ext uri="{BB962C8B-B14F-4D97-AF65-F5344CB8AC3E}">
        <p14:creationId xmlns:p14="http://schemas.microsoft.com/office/powerpoint/2010/main" val="38113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06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Подставки для цветов и игрушек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711" y="748937"/>
            <a:ext cx="8551572" cy="5613226"/>
          </a:xfrm>
        </p:spPr>
      </p:pic>
    </p:spTree>
    <p:extLst>
      <p:ext uri="{BB962C8B-B14F-4D97-AF65-F5344CB8AC3E}">
        <p14:creationId xmlns:p14="http://schemas.microsoft.com/office/powerpoint/2010/main" val="49264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39" y="506413"/>
            <a:ext cx="8512935" cy="5945902"/>
          </a:xfrm>
        </p:spPr>
      </p:pic>
    </p:spTree>
    <p:extLst>
      <p:ext uri="{BB962C8B-B14F-4D97-AF65-F5344CB8AC3E}">
        <p14:creationId xmlns:p14="http://schemas.microsoft.com/office/powerpoint/2010/main" val="23813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977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Мольберты для младшего и старшего возраста в каждую группу и музыкальный зал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021" y="721217"/>
            <a:ext cx="4673958" cy="5576552"/>
          </a:xfrm>
        </p:spPr>
      </p:pic>
    </p:spTree>
    <p:extLst>
      <p:ext uri="{BB962C8B-B14F-4D97-AF65-F5344CB8AC3E}">
        <p14:creationId xmlns:p14="http://schemas.microsoft.com/office/powerpoint/2010/main" val="315196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59" y="489396"/>
            <a:ext cx="8448540" cy="5911403"/>
          </a:xfrm>
        </p:spPr>
      </p:pic>
    </p:spTree>
    <p:extLst>
      <p:ext uri="{BB962C8B-B14F-4D97-AF65-F5344CB8AC3E}">
        <p14:creationId xmlns:p14="http://schemas.microsoft.com/office/powerpoint/2010/main" val="197083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54927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игрушки, дидактические и развивающие игры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352" y="914399"/>
            <a:ext cx="8270383" cy="5497155"/>
          </a:xfrm>
        </p:spPr>
      </p:pic>
    </p:spTree>
    <p:extLst>
      <p:ext uri="{BB962C8B-B14F-4D97-AF65-F5344CB8AC3E}">
        <p14:creationId xmlns:p14="http://schemas.microsoft.com/office/powerpoint/2010/main" val="294733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06" y="489397"/>
            <a:ext cx="8680360" cy="6027313"/>
          </a:xfrm>
        </p:spPr>
      </p:pic>
    </p:spTree>
    <p:extLst>
      <p:ext uri="{BB962C8B-B14F-4D97-AF65-F5344CB8AC3E}">
        <p14:creationId xmlns:p14="http://schemas.microsoft.com/office/powerpoint/2010/main" val="326352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33" y="487680"/>
            <a:ext cx="8212183" cy="5782491"/>
          </a:xfrm>
        </p:spPr>
      </p:pic>
    </p:spTree>
    <p:extLst>
      <p:ext uri="{BB962C8B-B14F-4D97-AF65-F5344CB8AC3E}">
        <p14:creationId xmlns:p14="http://schemas.microsoft.com/office/powerpoint/2010/main" val="93439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921" y="473869"/>
            <a:ext cx="8628845" cy="5849658"/>
          </a:xfrm>
        </p:spPr>
      </p:pic>
    </p:spTree>
    <p:extLst>
      <p:ext uri="{BB962C8B-B14F-4D97-AF65-F5344CB8AC3E}">
        <p14:creationId xmlns:p14="http://schemas.microsoft.com/office/powerpoint/2010/main" val="416767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50763"/>
            <a:ext cx="10515600" cy="7340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столы в групповые комнаты для детей младшего возраста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891" y="927279"/>
            <a:ext cx="7889966" cy="5233786"/>
          </a:xfrm>
        </p:spPr>
      </p:pic>
    </p:spTree>
    <p:extLst>
      <p:ext uri="{BB962C8B-B14F-4D97-AF65-F5344CB8AC3E}">
        <p14:creationId xmlns:p14="http://schemas.microsoft.com/office/powerpoint/2010/main" val="15258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06" y="450761"/>
            <a:ext cx="8976574" cy="5859887"/>
          </a:xfrm>
        </p:spPr>
      </p:pic>
    </p:spTree>
    <p:extLst>
      <p:ext uri="{BB962C8B-B14F-4D97-AF65-F5344CB8AC3E}">
        <p14:creationId xmlns:p14="http://schemas.microsoft.com/office/powerpoint/2010/main" val="249289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5363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мячи в спортивный зал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901522"/>
            <a:ext cx="8628844" cy="5512156"/>
          </a:xfrm>
        </p:spPr>
      </p:pic>
    </p:spTree>
    <p:extLst>
      <p:ext uri="{BB962C8B-B14F-4D97-AF65-F5344CB8AC3E}">
        <p14:creationId xmlns:p14="http://schemas.microsoft.com/office/powerpoint/2010/main" val="2144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848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 для театрализованной деятельности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500" y="850006"/>
            <a:ext cx="8113690" cy="5512157"/>
          </a:xfrm>
        </p:spPr>
      </p:pic>
    </p:spTree>
    <p:extLst>
      <p:ext uri="{BB962C8B-B14F-4D97-AF65-F5344CB8AC3E}">
        <p14:creationId xmlns:p14="http://schemas.microsoft.com/office/powerpoint/2010/main" val="204998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333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канцелярские товары для работы с детьми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04" y="879566"/>
            <a:ext cx="8345510" cy="5534112"/>
          </a:xfrm>
        </p:spPr>
      </p:pic>
    </p:spTree>
    <p:extLst>
      <p:ext uri="{BB962C8B-B14F-4D97-AF65-F5344CB8AC3E}">
        <p14:creationId xmlns:p14="http://schemas.microsoft.com/office/powerpoint/2010/main" val="394867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90" y="347730"/>
            <a:ext cx="8899302" cy="6078827"/>
          </a:xfrm>
        </p:spPr>
      </p:pic>
    </p:spTree>
    <p:extLst>
      <p:ext uri="{BB962C8B-B14F-4D97-AF65-F5344CB8AC3E}">
        <p14:creationId xmlns:p14="http://schemas.microsoft.com/office/powerpoint/2010/main" val="341564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52351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Приобретено половое покрытие в среднюю группу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63" y="888642"/>
            <a:ext cx="8770513" cy="5653826"/>
          </a:xfrm>
        </p:spPr>
      </p:pic>
    </p:spTree>
    <p:extLst>
      <p:ext uri="{BB962C8B-B14F-4D97-AF65-F5344CB8AC3E}">
        <p14:creationId xmlns:p14="http://schemas.microsoft.com/office/powerpoint/2010/main" val="114346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3840"/>
            <a:ext cx="10515600" cy="5225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Приобретена методическая литература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96" y="879566"/>
            <a:ext cx="8718996" cy="5534113"/>
          </a:xfrm>
        </p:spPr>
      </p:pic>
    </p:spTree>
    <p:extLst>
      <p:ext uri="{BB962C8B-B14F-4D97-AF65-F5344CB8AC3E}">
        <p14:creationId xmlns:p14="http://schemas.microsoft.com/office/powerpoint/2010/main" val="218865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42" y="365127"/>
            <a:ext cx="9053848" cy="5894007"/>
          </a:xfrm>
        </p:spPr>
      </p:pic>
    </p:spTree>
    <p:extLst>
      <p:ext uri="{BB962C8B-B14F-4D97-AF65-F5344CB8AC3E}">
        <p14:creationId xmlns:p14="http://schemas.microsoft.com/office/powerpoint/2010/main" val="53849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4552" y="365127"/>
            <a:ext cx="10349248" cy="34321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столы для детей старшего возраста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81" y="708025"/>
            <a:ext cx="9156879" cy="5563986"/>
          </a:xfrm>
        </p:spPr>
      </p:pic>
    </p:spTree>
    <p:extLst>
      <p:ext uri="{BB962C8B-B14F-4D97-AF65-F5344CB8AC3E}">
        <p14:creationId xmlns:p14="http://schemas.microsoft.com/office/powerpoint/2010/main" val="170445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5750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Столы для воспитателей в количестве 6 штук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287" y="862149"/>
            <a:ext cx="8963695" cy="5590167"/>
          </a:xfrm>
        </p:spPr>
      </p:pic>
    </p:spTree>
    <p:extLst>
      <p:ext uri="{BB962C8B-B14F-4D97-AF65-F5344CB8AC3E}">
        <p14:creationId xmlns:p14="http://schemas.microsoft.com/office/powerpoint/2010/main" val="142625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8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детской одежды и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банкетки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4-х местные в  раздевалки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192" y="1043189"/>
            <a:ext cx="9427335" cy="5434883"/>
          </a:xfrm>
        </p:spPr>
      </p:pic>
    </p:spTree>
    <p:extLst>
      <p:ext uri="{BB962C8B-B14F-4D97-AF65-F5344CB8AC3E}">
        <p14:creationId xmlns:p14="http://schemas.microsoft.com/office/powerpoint/2010/main" val="4079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192" y="527845"/>
            <a:ext cx="9324304" cy="6001745"/>
          </a:xfrm>
        </p:spPr>
      </p:pic>
    </p:spTree>
    <p:extLst>
      <p:ext uri="{BB962C8B-B14F-4D97-AF65-F5344CB8AC3E}">
        <p14:creationId xmlns:p14="http://schemas.microsoft.com/office/powerpoint/2010/main" val="198468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3947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Выкатные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тумбы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64" y="760414"/>
            <a:ext cx="8577329" cy="5704781"/>
          </a:xfrm>
        </p:spPr>
      </p:pic>
    </p:spTree>
    <p:extLst>
      <p:ext uri="{BB962C8B-B14F-4D97-AF65-F5344CB8AC3E}">
        <p14:creationId xmlns:p14="http://schemas.microsoft.com/office/powerpoint/2010/main" val="417470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529" y="531813"/>
            <a:ext cx="8925059" cy="5856108"/>
          </a:xfrm>
        </p:spPr>
      </p:pic>
    </p:spTree>
    <p:extLst>
      <p:ext uri="{BB962C8B-B14F-4D97-AF65-F5344CB8AC3E}">
        <p14:creationId xmlns:p14="http://schemas.microsoft.com/office/powerpoint/2010/main" val="257036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99</TotalTime>
  <Words>116</Words>
  <Application>Microsoft Office PowerPoint</Application>
  <PresentationFormat>Широкоэкранный</PresentationFormat>
  <Paragraphs>18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Century Gothic</vt:lpstr>
      <vt:lpstr>Times New Roman</vt:lpstr>
      <vt:lpstr>Wingdings 3</vt:lpstr>
      <vt:lpstr>Легкий дым</vt:lpstr>
      <vt:lpstr>МБДОУ «Раздольненский детский сад № 1 «Звёздочка» Раздольненского района Республики Крым</vt:lpstr>
      <vt:lpstr>Приобретены столы в групповые комнаты для детей младшего возраста </vt:lpstr>
      <vt:lpstr>Презентация PowerPoint</vt:lpstr>
      <vt:lpstr>Приобретены столы для детей старшего возраста </vt:lpstr>
      <vt:lpstr>Столы для воспитателей в количестве 6 штук </vt:lpstr>
      <vt:lpstr>Шкафы для детской одежды и банкетки 4-х местные в  раздевалки  </vt:lpstr>
      <vt:lpstr>Презентация PowerPoint</vt:lpstr>
      <vt:lpstr>Выкатные тумбы </vt:lpstr>
      <vt:lpstr>Презентация PowerPoint</vt:lpstr>
      <vt:lpstr>Приобретена во вторую младшую группу игровая стенка «Веселый паровоз» </vt:lpstr>
      <vt:lpstr>Приобретен шкаф для методических пособий в подготовительную группу</vt:lpstr>
      <vt:lpstr>Подставки для цветов и игрушек </vt:lpstr>
      <vt:lpstr>Презентация PowerPoint</vt:lpstr>
      <vt:lpstr>Мольберты для младшего и старшего возраста в каждую группу и музыкальный зал </vt:lpstr>
      <vt:lpstr>Презентация PowerPoint</vt:lpstr>
      <vt:lpstr>Приобретены игрушки, дидактические и развивающие игры  </vt:lpstr>
      <vt:lpstr>Презентация PowerPoint</vt:lpstr>
      <vt:lpstr>Презентация PowerPoint</vt:lpstr>
      <vt:lpstr>Презентация PowerPoint</vt:lpstr>
      <vt:lpstr>Презентация PowerPoint</vt:lpstr>
      <vt:lpstr>Приобретены мячи в спортивный зал </vt:lpstr>
      <vt:lpstr>Игрушки для театрализованной деятельности </vt:lpstr>
      <vt:lpstr>Приобретены канцелярские товары для работы с детьми </vt:lpstr>
      <vt:lpstr>Презентация PowerPoint</vt:lpstr>
      <vt:lpstr>Приобретено половое покрытие в среднюю группу </vt:lpstr>
      <vt:lpstr>Приобретена методическая литература   </vt:lpstr>
    </vt:vector>
  </TitlesOfParts>
  <Company>Звездочка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«Раздольненский детский сад № 1 «Звёздочка» Раздольненского района Республики Крым</dc:title>
  <dc:creator>User</dc:creator>
  <cp:lastModifiedBy>Пользователь</cp:lastModifiedBy>
  <cp:revision>12</cp:revision>
  <dcterms:created xsi:type="dcterms:W3CDTF">2016-12-06T10:33:34Z</dcterms:created>
  <dcterms:modified xsi:type="dcterms:W3CDTF">2023-02-16T12:55:30Z</dcterms:modified>
</cp:coreProperties>
</file>