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4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5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3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4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8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1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3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3F8B-7D3F-42E7-B250-2CAEF8978F9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A825-749E-4CA5-A642-5D40A4E2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982981"/>
            <a:ext cx="110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,,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Раздольненский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№1 ,,Звездочка,,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2720340"/>
            <a:ext cx="905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Ярмарка педагогических идей,, -дидактическая игра по трудовому воспитанию детей дошкольного возраста.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6012180"/>
            <a:ext cx="446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Воспитатель: Фроленко О.Н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11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320040"/>
            <a:ext cx="116205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«Мамины помощники»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интерес к хозяйственно- бытовой деятельности дома и в детском саду.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детях стремление подражать взрослым в процессе трудовой и игровой деятельности.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знания детей об использовании предметов быта в процессе приготовления пищи, трудовых действиях (нарезать, натереть и т.д.).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установку на безопасность при выполнении любой трудовой деятельности.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чувство удовлетворения от  полученного результата (получать радость и удовольствие во время процесса приготовления; и эстетическое наслаждение от результатов своего труда).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161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297180"/>
            <a:ext cx="82524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7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" y="442607"/>
            <a:ext cx="3543300" cy="3543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3131820"/>
            <a:ext cx="3566160" cy="3566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5" y="442607"/>
            <a:ext cx="3722370" cy="33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464820"/>
            <a:ext cx="4998720" cy="4998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407670"/>
            <a:ext cx="5055870" cy="50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6180" y="182880"/>
            <a:ext cx="548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8346" y="890766"/>
            <a:ext cx="112638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Создать условия для формирования интереса детей к труду в природе в разное врем года. Учить обобщать и систематизировать знания детей о труде взрослых. Расширить знания детей о природных изменениях, о труде взрослых в разные времена года.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Учить детей подбирать инструменты для труда в природе, замечать изменения в природе, сравнивать разные времена года, как меняется труд взрослых в разное время года. Познакомить с народными пословицами о труде взрослых. Учить детей отгадывать загадки. Формировать представления детей о работах, проводимых в разное время года, в саду, в огороде, на участке.</a:t>
            </a:r>
          </a:p>
        </p:txBody>
      </p:sp>
    </p:spTree>
    <p:extLst>
      <p:ext uri="{BB962C8B-B14F-4D97-AF65-F5344CB8AC3E}">
        <p14:creationId xmlns:p14="http://schemas.microsoft.com/office/powerpoint/2010/main" val="196539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" y="293425"/>
            <a:ext cx="3452885" cy="3452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7" y="3541594"/>
            <a:ext cx="4039739" cy="3111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2" y="293425"/>
            <a:ext cx="3609833" cy="34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" y="226324"/>
            <a:ext cx="3083257" cy="3083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9" y="226324"/>
            <a:ext cx="3275462" cy="3083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0" y="226324"/>
            <a:ext cx="3261816" cy="3083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6" y="3535905"/>
            <a:ext cx="3085534" cy="3085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9" y="3535905"/>
            <a:ext cx="3275462" cy="3085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48" y="3535905"/>
            <a:ext cx="3256128" cy="30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0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1" y="286603"/>
            <a:ext cx="7519916" cy="61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79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212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2023-11-26T11:54:10Z</dcterms:created>
  <dcterms:modified xsi:type="dcterms:W3CDTF">2023-11-26T12:40:01Z</dcterms:modified>
</cp:coreProperties>
</file>