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0" r:id="rId4"/>
    <p:sldId id="262" r:id="rId5"/>
    <p:sldId id="261" r:id="rId6"/>
    <p:sldId id="266" r:id="rId7"/>
    <p:sldId id="264" r:id="rId8"/>
    <p:sldId id="265" r:id="rId9"/>
    <p:sldId id="267" r:id="rId10"/>
    <p:sldId id="268" r:id="rId11"/>
    <p:sldId id="269" r:id="rId12"/>
    <p:sldId id="270" r:id="rId13"/>
    <p:sldId id="274" r:id="rId14"/>
    <p:sldId id="275" r:id="rId15"/>
    <p:sldId id="271" r:id="rId16"/>
    <p:sldId id="273" r:id="rId17"/>
    <p:sldId id="272" r:id="rId18"/>
    <p:sldId id="276" r:id="rId19"/>
    <p:sldId id="277" r:id="rId20"/>
    <p:sldId id="278" r:id="rId21"/>
    <p:sldId id="25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0" clrIdx="0">
    <p:extLst>
      <p:ext uri="{19B8F6BF-5375-455C-9EA6-DF929625EA0E}">
        <p15:presenceInfo xmlns:p15="http://schemas.microsoft.com/office/powerpoint/2012/main" userId="Пользователь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374" autoAdjust="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E0AE-EA81-4727-B135-ADCE2C0B7476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D5384-FD04-466C-9846-23525054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789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E0AE-EA81-4727-B135-ADCE2C0B7476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D5384-FD04-466C-9846-23525054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030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E0AE-EA81-4727-B135-ADCE2C0B7476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D5384-FD04-466C-9846-23525054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094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E0AE-EA81-4727-B135-ADCE2C0B7476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D5384-FD04-466C-9846-23525054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01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E0AE-EA81-4727-B135-ADCE2C0B7476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D5384-FD04-466C-9846-23525054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526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E0AE-EA81-4727-B135-ADCE2C0B7476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D5384-FD04-466C-9846-23525054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033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E0AE-EA81-4727-B135-ADCE2C0B7476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D5384-FD04-466C-9846-23525054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298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E0AE-EA81-4727-B135-ADCE2C0B7476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D5384-FD04-466C-9846-23525054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64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E0AE-EA81-4727-B135-ADCE2C0B7476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D5384-FD04-466C-9846-23525054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511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E0AE-EA81-4727-B135-ADCE2C0B7476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D5384-FD04-466C-9846-23525054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012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E0AE-EA81-4727-B135-ADCE2C0B7476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D5384-FD04-466C-9846-23525054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685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EE0AE-EA81-4727-B135-ADCE2C0B7476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D5384-FD04-466C-9846-23525054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215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89276" y="485130"/>
            <a:ext cx="7278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Раздольненский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,,Звездочка №1,,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89276" y="2316163"/>
            <a:ext cx="6747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Сенсорное развитие детей раннего возраста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28638" y="5880479"/>
            <a:ext cx="4196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воспитатель: Фроленко О.Н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27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9"/>
            <a:ext cx="12192000" cy="68640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51630" y="736979"/>
            <a:ext cx="8134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Сенсорные тактильные мешочки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54" y="1883391"/>
            <a:ext cx="3937379" cy="39373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543" y="1883391"/>
            <a:ext cx="3937379" cy="393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4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97"/>
            <a:ext cx="12192000" cy="68640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58101" y="696036"/>
            <a:ext cx="31389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Шнуровки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0" y="3024116"/>
            <a:ext cx="3554105" cy="35541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605" y="1762832"/>
            <a:ext cx="3549557" cy="35495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12" y="3024116"/>
            <a:ext cx="3547280" cy="354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882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9387"/>
            <a:ext cx="12192000" cy="80073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60309" y="177422"/>
            <a:ext cx="5554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крупами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9" y="1377504"/>
            <a:ext cx="3111689" cy="29536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794" y="2854306"/>
            <a:ext cx="3274325" cy="327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31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84896" y="436728"/>
            <a:ext cx="7874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Втулки и вкладыши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934" y="1528548"/>
            <a:ext cx="2919296" cy="27159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934" y="4354394"/>
            <a:ext cx="2919295" cy="23936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337" y="1528548"/>
            <a:ext cx="3083255" cy="27159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337" y="4354394"/>
            <a:ext cx="3083255" cy="239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243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597" y="313329"/>
            <a:ext cx="2975212" cy="29217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433" y="3429000"/>
            <a:ext cx="3643952" cy="32350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713" y="313329"/>
            <a:ext cx="3174243" cy="292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83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56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7672" y="327546"/>
            <a:ext cx="80330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Настольно – печатные игры 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5" y="1322202"/>
            <a:ext cx="2100618" cy="21006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008" y="1322202"/>
            <a:ext cx="2390156" cy="21006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359" y="1362978"/>
            <a:ext cx="2414990" cy="21006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1" y="3709590"/>
            <a:ext cx="2716472" cy="24118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546" y="7671178"/>
            <a:ext cx="4525370" cy="3127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271" y="3709590"/>
            <a:ext cx="2657817" cy="241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60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42950" y="682388"/>
            <a:ext cx="9567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игровая деятельность родителей и детей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389" y="1372070"/>
            <a:ext cx="3676650" cy="53194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582" y="1372069"/>
            <a:ext cx="3661691" cy="531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297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80" y="296081"/>
            <a:ext cx="3017577" cy="31022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216" y="326788"/>
            <a:ext cx="3098041" cy="31022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522" y="3725081"/>
            <a:ext cx="3575714" cy="286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09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17910" y="150125"/>
            <a:ext cx="683962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этап - заключительный этап:</a:t>
            </a:r>
            <a:r>
              <a:rPr lang="ru-RU" dirty="0"/>
              <a:t/>
            </a:r>
            <a:br>
              <a:rPr lang="ru-RU" dirty="0"/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проекта: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проекта были созданы условия, обеспечивающие эффективное использование дидактических игр.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вырос уровень знаний по сенсорному развитию.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получили методические рекомендации по закреплению у детей навыков сенсорного воспитания, созданию условий проведения дидактических игр, консультации по изготовлению дидактических игр.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983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29663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803" y="1456622"/>
            <a:ext cx="6277970" cy="402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36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937" y="272955"/>
            <a:ext cx="49741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Актуалность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проекта:</a:t>
            </a:r>
            <a:endParaRPr lang="ru-RU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1446" y="1364776"/>
            <a:ext cx="706953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Сенсорное развитие ребенка- это развитие его восприятия и формирования представлений о важнейших свойствах предметов, их форме, цвете,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величине, положение в пространстве, а также запахе и вкусе. Период первых трех лет – наиболее интенсивного психического и физического развития малышей. Успешность умственного, физического, здорового развития ребенка в значительной степени зависит от уровня сенсорного развития, т.е. от того, насколько ребенок слышит, видит, осязает окружающий мир. </a:t>
            </a:r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задача сохранить и развить стремление его к познанию, удовлетворить детскую </a:t>
            </a: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потрнбность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активной деятельности, дать пищу уму ребенка. Эффективность развития умственных способностей детей дошкольников – одна из актуальных </a:t>
            </a: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проблемсовременности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65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01504" y="0"/>
            <a:ext cx="764274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Заключение:</a:t>
            </a:r>
            <a:r>
              <a:rPr lang="ru-RU" dirty="0"/>
              <a:t/>
            </a:r>
            <a:br>
              <a:rPr lang="ru-RU" dirty="0"/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младшего возраста сенсорное развитие имеет большое значение, т. к. оно является фундаментом для развития мышления, способствует развитию речи, памяти и внимания. В процессе сенсорного развития детей происходит реализация следующих задач: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постепенно формируются у детей представления о свойствах предметов: их форме, размере, цвете, положении в пространстве;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развивается восприятие окружающего мира;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дети обучаются способам исследования окружающего мира: наложению, прикладыванию, ощупыванию, группировке.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развивается мелкая моторика рук.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8198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2460"/>
            <a:ext cx="12192000" cy="74904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74209" y="791570"/>
            <a:ext cx="8475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  <a:endParaRPr lang="ru-RU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39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74904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08979" y="682387"/>
            <a:ext cx="58139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познавательно-игровой, развивающий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08979" y="1433015"/>
            <a:ext cx="42308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проекта: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Сентябрь2022- Апрель2023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08979" y="2361062"/>
            <a:ext cx="64417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1 младшей группы, воспитатель, родители 1 младшей группы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854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8734" y="2129050"/>
            <a:ext cx="68117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обеспечивать накопление представлений у детей младшего дошкольного возраста о форме, цвете, величине предметов, их свойствах, которые составляют фундамент общего умственного развития ребенка и являются условием успешного овладения любой практической деятельностью.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565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82639" y="6687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78925" y="504967"/>
            <a:ext cx="6996263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Формировать представления о цвете, форме, величине предметов, положения их в пространстве;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знакомство с дидактическими играми и правилами этих игр;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воспитывать познавательный интерес, любознательность;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упражнять в установлении сходства и различия между предметами;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способствовать развитию у детей обследовательских умений и навыков;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развивать мелкую моторику рук;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повышать уровень педагогической компетентности родителей по формированию представлений о сенсомоторной деятельности детей;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оказание родителями помощи в изготовление дидактических игр для развития сенсорных способностей детей.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75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52632" y="982639"/>
            <a:ext cx="88164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детьми: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специальные занятия по сенсорному воспитанию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сенсорное развитие, осуществляемое в процессе обучения рисованию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Дидактические игры на развитие тактильных ощущений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Дидактические игры и упражнения для закрепления понятия формы.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Дидактические игры и упражнения на закрепления понятия величины.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Дидактические игры и упражнения на закрепление цвета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по данному направлению я начала с того, что изучила педагогическую литературу, проанализировала исследования ученых по сенсорному воспитанию дошкольников.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своей работы я разработала подборку дидактических игр: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Дидактические игры на развитие тактильных и вкусовых ощущений: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Дидактические игры и упражнения для закрепления понятия формы: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Дидактические игры и упражнения на закрепления понятия величины.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Дидактические игры и упражнения на закрепление цвета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64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154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4151" y="3411940"/>
            <a:ext cx="1008023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проекта:</a:t>
            </a:r>
            <a:b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этап:</a:t>
            </a:r>
            <a:r>
              <a:rPr lang="ru-RU" dirty="0"/>
              <a:t/>
            </a:r>
            <a:br>
              <a:rPr lang="ru-RU" dirty="0"/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Изучение современных требований к содержанию и организации работы по сенсорному воспитанию детей раннего возраста в соответствие с ФГОС.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Проведение мониторинга.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Анализ полученных результатов, выводы.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Проведение анкетирования родителей "Выявление интересов и знаний родителей воспитанников по вопросам сенсорного развития и воспитания дошкольников".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   Пополнение сенсорного центра новыми играми, сделанными своими руками и руками родителей.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904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603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15" y="327546"/>
            <a:ext cx="2763672" cy="27636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636" y="327546"/>
            <a:ext cx="3001370" cy="30013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487" y="283760"/>
            <a:ext cx="2949622" cy="29496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93" y="3684895"/>
            <a:ext cx="2866030" cy="28660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636" y="3671247"/>
            <a:ext cx="3001370" cy="29058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831" y="3671247"/>
            <a:ext cx="2914934" cy="291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4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15"/>
            <a:ext cx="12192000" cy="68968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6480" y="109183"/>
            <a:ext cx="734249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этап -основной этап:</a:t>
            </a:r>
            <a:b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детьми:</a:t>
            </a:r>
            <a:b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Непосредственная образовательная деятельность.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         Дидактические игры с малышами: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-Для зрительного восприятия (свет, форма, величина, например: «Спрячем в домике»; «Найди такой же…»; «Петушок», «Волшебное стеклышко», «Украсим елочку» и т. д.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-Для слухового восприятия (слуховое внимание, тембр, динамика, речевой слух): «Постучим – погремим»; «Кто как кричит?» и т.д.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-Для развития моторики: предметы – вкладыши, стержни для нанизывания колец, коробочки для проталкивания фигур, дидактические игрушки, включающие различные виды застежек (пуговицы, кнопки, липучки, крючки, молнии).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-Игры с цветным конструктором крупного размера; с пирамидками, разными по размеру, по цветам, по форме; с матрешками; геометрическими вкладышами и т. д.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-Мозаика: настольная и напольная.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-Настольно-печатные дидактические игры.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-Самостоятельные игры малышей.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-Чтение художественной литературы; рассматривание иллюстраций, предметных и сюжетных картинок.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9153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214</Words>
  <Application>Microsoft Office PowerPoint</Application>
  <PresentationFormat>Широкоэкранный</PresentationFormat>
  <Paragraphs>23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23</cp:revision>
  <dcterms:created xsi:type="dcterms:W3CDTF">2023-04-05T19:24:03Z</dcterms:created>
  <dcterms:modified xsi:type="dcterms:W3CDTF">2023-04-12T19:06:42Z</dcterms:modified>
</cp:coreProperties>
</file>