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61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4" r:id="rId14"/>
    <p:sldId id="275" r:id="rId15"/>
    <p:sldId id="271" r:id="rId16"/>
    <p:sldId id="273" r:id="rId17"/>
    <p:sldId id="272" r:id="rId18"/>
    <p:sldId id="276" r:id="rId19"/>
    <p:sldId id="277" r:id="rId20"/>
    <p:sldId id="278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8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3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9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9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E0AE-EA81-4727-B135-ADCE2C0B747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5384-FD04-466C-9846-235250547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276" y="485130"/>
            <a:ext cx="727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Раздольненский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,,Звездочка №1,,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9276" y="2316163"/>
            <a:ext cx="674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Сенсорное развитие детей раннего возраста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638" y="5880479"/>
            <a:ext cx="419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 Фроленко О.Н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2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"/>
            <a:ext cx="12192000" cy="6864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630" y="736979"/>
            <a:ext cx="813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тактильные мешочки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1883391"/>
            <a:ext cx="3937379" cy="393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43" y="1883391"/>
            <a:ext cx="3937379" cy="39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7"/>
            <a:ext cx="12192000" cy="6864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101" y="696036"/>
            <a:ext cx="313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Шнуровки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3024116"/>
            <a:ext cx="3554105" cy="3554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5" y="1762832"/>
            <a:ext cx="3549557" cy="3549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12" y="3024116"/>
            <a:ext cx="3547280" cy="35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387"/>
            <a:ext cx="12192000" cy="8007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309" y="177422"/>
            <a:ext cx="555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крупами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377504"/>
            <a:ext cx="3111689" cy="2953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854306"/>
            <a:ext cx="3274325" cy="32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896" y="436728"/>
            <a:ext cx="787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Втулки и вкладыши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4" y="1528548"/>
            <a:ext cx="2919296" cy="2715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4" y="4354394"/>
            <a:ext cx="2919295" cy="2393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7" y="1528548"/>
            <a:ext cx="3083255" cy="2715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7" y="4354394"/>
            <a:ext cx="3083255" cy="23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313329"/>
            <a:ext cx="2975212" cy="2921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3429000"/>
            <a:ext cx="3643952" cy="323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313329"/>
            <a:ext cx="3174243" cy="29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72" y="327546"/>
            <a:ext cx="803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 – печатные игры 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1322202"/>
            <a:ext cx="2100618" cy="210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08" y="1322202"/>
            <a:ext cx="2390156" cy="2100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59" y="1362978"/>
            <a:ext cx="2414990" cy="2100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1" y="3709590"/>
            <a:ext cx="2716472" cy="2411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46" y="7671178"/>
            <a:ext cx="4525370" cy="312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1" y="3709590"/>
            <a:ext cx="2657817" cy="24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950" y="682388"/>
            <a:ext cx="956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игровая деятельность родителей и детей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89" y="1372070"/>
            <a:ext cx="3676650" cy="5319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82" y="1372069"/>
            <a:ext cx="3661691" cy="53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96081"/>
            <a:ext cx="3017577" cy="3102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326788"/>
            <a:ext cx="3098041" cy="3102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22" y="3725081"/>
            <a:ext cx="3575714" cy="2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7910" y="150125"/>
            <a:ext cx="68396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заключительный этап: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проекта: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были созданы условия, обеспечивающие эффективное использование дидактических игр.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вырос уровень знаний по сенсорному развитию.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получили методические рекомендации по закреплению у детей навыков сенсорного воспитания, созданию условий проведения дидактических игр, консультации по изготовлению дидактических игр.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8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663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1456622"/>
            <a:ext cx="6277970" cy="40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937" y="272955"/>
            <a:ext cx="497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Актуалность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6" y="1364776"/>
            <a:ext cx="70695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ребенка- это развитие его восприятия и формирования представлений о важнейших свойствах предметов, их форме, цвете,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величине, положение в пространстве, а также запахе и вкусе. Период первых трех лет – наиболее интенсивного психического и физического развития малышей. Успешность умственного, физического, здорового развития ребенка в значительной степени зависит от уровня сенсорного развития, т.е. от того, насколько ребенок слышит, видит, осязает окружающий мир.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 сохранить и развить стремление его к познанию, удовлетворить детскую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потрнбность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активной деятельности, дать пищу уму ребенка. Эффективность развития умственных способностей детей дошкольников – одна из актуальных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проблемсовременности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504" y="0"/>
            <a:ext cx="76427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возраста сенсорное развитие имеет большое значение, т. к. оно является фундаментом для развития мышления, способствует развитию речи, памяти и внимания. В процессе сенсорного развития детей происходит реализация следующих задач: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постепенно формируются у детей представления о свойствах предметов: их форме, размере, цвете, положении в пространстве;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развивается восприятие окружающего мира;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дети обучаются способам исследования окружающего мира: наложению, прикладыванию, ощупыванию, группировке.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развивается мелкая моторика рук.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19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460"/>
            <a:ext cx="12192000" cy="7490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4209" y="791570"/>
            <a:ext cx="8475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49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8979" y="682387"/>
            <a:ext cx="5813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познавательно-игровой, развивающий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8979" y="1433015"/>
            <a:ext cx="4230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проекта: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Сентябрь2022- Апрель2023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8979" y="2361062"/>
            <a:ext cx="644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1 младшей группы, воспитатель, родители 1 младшей группы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734" y="2129050"/>
            <a:ext cx="6811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накопление представлений у детей младшего дошкольного возраста о форме, цвете, величине предметов, их свойствах, которые составляют фундамент общего умственного развития ребенка и являются условием успешного овладения любой практической деятельностью.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6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2639" y="66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8925" y="504967"/>
            <a:ext cx="69962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Формировать представления о цвете, форме, величине предметов, положения их в пространстве;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знакомство с дидактическими играми и правилами этих игр;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воспитывать познавательный интерес, любознательность;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упражнять в установлении сходства и различия между предметами;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способствовать развитию у детей обследовательских умений и навыков;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развивать мелкую моторику рук;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повышать уровень педагогической компетентности родителей по формированию представлений о сенсомоторной деятельности детей;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оказание родителями помощи в изготовление дидактических игр для развития сенсорных способностей детей.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2632" y="982639"/>
            <a:ext cx="88164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специальные занятия по сенсорному воспитанию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сенсорное развитие, осуществляемое в процессе обучения рисованию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на развитие тактильных ощущений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для закрепления понятия формы.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на закрепления понятия величины.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на закрепление цвета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данному направлению я начала с того, что изучила педагогическую литературу, проанализировала исследования ученых по сенсорному воспитанию дошкольников.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своей работы я разработала подборку дидактических игр: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на развитие тактильных и вкусовых ощущений: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для закрепления понятия формы: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на закрепления понятия величины.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и упражнения на закрепление цвета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151" y="3411940"/>
            <a:ext cx="100802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Изучение современных требований к содержанию и организации работы по сенсорному воспитанию детей раннего возраста в соответствие с ФГОС.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Проведение мониторинга.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Анализ полученных результатов, выводы.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Проведение анкетирования родителей "Выявление интересов и знаний родителей воспитанников по вопросам сенсорного развития и воспитания дошкольников".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   Пополнение сенсорного центра новыми играми, сделанными своими руками и руками родителей.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0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5" y="327546"/>
            <a:ext cx="2763672" cy="2763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27546"/>
            <a:ext cx="3001370" cy="3001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283760"/>
            <a:ext cx="2949622" cy="294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" y="3684895"/>
            <a:ext cx="2866030" cy="286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671247"/>
            <a:ext cx="3001370" cy="2905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31" y="3671247"/>
            <a:ext cx="2914934" cy="29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5"/>
            <a:ext cx="12192000" cy="6896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480" y="109183"/>
            <a:ext cx="73424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-основной этап: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детьми: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Непосредственная образовательная деятельность.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        Дидактические игры с малышами: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зрительного восприятия (свет, форма, величина, например: «Спрячем в домике»; «Найди такой же…»; «Петушок», «Волшебное стеклышко», «Украсим елочку» и т. д.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слухового восприятия (слуховое внимание, тембр, динамика, речевой слух): «Постучим – погремим»; «Кто как кричит?» и т.д.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развития моторики: предметы – вкладыши, стержни для нанизывания колец, коробочки для проталкивания фигур, дидактические игрушки, включающие различные виды застежек (пуговицы, кнопки, липучки, крючки, молнии).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-Игры с цветным конструктором крупного размера; с пирамидками, разными по размеру, по цветам, по форме; с матрешками; геометрическими вкладышами и т. д.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-Мозаика: настольная и напольная.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-Настольно-печатные дидактические игры.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-Самостоятельные игры малышей.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-Чтение художественной литературы; рассматривание иллюстраций, предметных и сюжетных картинок.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15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214</Words>
  <Application>Microsoft Office PowerPoint</Application>
  <PresentationFormat>Широкоэкранный</PresentationFormat>
  <Paragraphs>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2023-04-05T19:24:03Z</dcterms:created>
  <dcterms:modified xsi:type="dcterms:W3CDTF">2023-04-12T19:06:42Z</dcterms:modified>
</cp:coreProperties>
</file>