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74" r:id="rId3"/>
    <p:sldId id="263" r:id="rId4"/>
    <p:sldId id="258" r:id="rId5"/>
    <p:sldId id="264" r:id="rId6"/>
    <p:sldId id="273" r:id="rId7"/>
    <p:sldId id="261" r:id="rId8"/>
    <p:sldId id="260" r:id="rId9"/>
    <p:sldId id="259" r:id="rId10"/>
    <p:sldId id="265" r:id="rId11"/>
    <p:sldId id="283" r:id="rId12"/>
    <p:sldId id="267" r:id="rId13"/>
    <p:sldId id="268" r:id="rId14"/>
    <p:sldId id="272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FD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29" y="77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EDF5F9E-9CED-46F2-95AE-AC0746B56B7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CDD874C-ABD3-4C31-BCFC-F0523F33BAD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16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E-9CED-46F2-95AE-AC0746B56B7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874C-ABD3-4C31-BCFC-F0523F33B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E-9CED-46F2-95AE-AC0746B56B7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874C-ABD3-4C31-BCFC-F0523F33BAD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85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E-9CED-46F2-95AE-AC0746B56B7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874C-ABD3-4C31-BCFC-F0523F33BAD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357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E-9CED-46F2-95AE-AC0746B56B7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874C-ABD3-4C31-BCFC-F0523F33B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29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E-9CED-46F2-95AE-AC0746B56B7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874C-ABD3-4C31-BCFC-F0523F33BAD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37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E-9CED-46F2-95AE-AC0746B56B7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874C-ABD3-4C31-BCFC-F0523F33BAD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672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E-9CED-46F2-95AE-AC0746B56B7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874C-ABD3-4C31-BCFC-F0523F33BAD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487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E-9CED-46F2-95AE-AC0746B56B7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874C-ABD3-4C31-BCFC-F0523F33BAD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51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E-9CED-46F2-95AE-AC0746B56B7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874C-ABD3-4C31-BCFC-F0523F33B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7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E-9CED-46F2-95AE-AC0746B56B7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874C-ABD3-4C31-BCFC-F0523F33BAD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38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E-9CED-46F2-95AE-AC0746B56B7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874C-ABD3-4C31-BCFC-F0523F33B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8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E-9CED-46F2-95AE-AC0746B56B7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874C-ABD3-4C31-BCFC-F0523F33BAD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00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E-9CED-46F2-95AE-AC0746B56B7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874C-ABD3-4C31-BCFC-F0523F33BAD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05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E-9CED-46F2-95AE-AC0746B56B7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874C-ABD3-4C31-BCFC-F0523F33B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4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E-9CED-46F2-95AE-AC0746B56B7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874C-ABD3-4C31-BCFC-F0523F33BAD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57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5F9E-9CED-46F2-95AE-AC0746B56B7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874C-ABD3-4C31-BCFC-F0523F33B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0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DF5F9E-9CED-46F2-95AE-AC0746B56B74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DD874C-ABD3-4C31-BCFC-F0523F33B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22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belsevinch1.eduds.ru/feedbac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344" y="960120"/>
            <a:ext cx="1121968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 «СЕВИНЧ(РАДОСТЬ)»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БЕЛОГОРСКА РЕСПУБЛИКИ КРЫМ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образовательного учреждения (ОП ДО)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Белогорск, 2023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5840" y="1066800"/>
            <a:ext cx="10378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в ДОУ включает: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деятельность, осуществляемую в процессе организации различных видов детской деятельности;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деятельность, осуществляемую в ходе режимных процессов;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самостоятельную деятельность детей;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семьями детей по реализации образовательной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005840" y="3397841"/>
            <a:ext cx="10378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культурным практикам относят: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игровую,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продуктивную,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познавательно-исследовательскую,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коммуникативную практики,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216" y="978408"/>
            <a:ext cx="11064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программы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сихолого-педагогические;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адровые;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атериально-технические;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инансовые;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азвивающая предметно-пространственная среда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248" y="952048"/>
            <a:ext cx="9763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взаимодействия ДОУ  с семьями воспитанников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952048"/>
            <a:ext cx="420624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единства подходов к воспитанию и обучению детей в условиях ДОО и семьи; повышение воспитательного потенциала семьи.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в вопросах образования, охраны и укрепления здоровья детей младенческого, раннего и дошкольного возраста.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74488" y="1305342"/>
            <a:ext cx="608279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взаимодействия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 и общественности относительно целей дошкольного образования, общих для всего образовательного пространства РФ, о мерах господдержки семьям, имеющим детей дошкольного возраста, а также об образовательной программе, реализуемой в ДОО.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родителей, повышение их правовой, психолого-педагогической компетентности в вопросах охраны и укрепления здоровья, развития и образования детей.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ответственного и осознанного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базовой основы благополучия семьи.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взаимодействия в форме сотрудничества и установления партнерских отношений с родителями детей младенческого, раннего и дошкольного возраста для решения образовательных задач.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образовательный процесс.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4043680"/>
            <a:ext cx="3728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семьи в воспитании, обучении и развитии ребенка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Индивидуально-дифференцированный подход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Возрастосообразность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8641" y="975360"/>
            <a:ext cx="5454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по взаимодействию с родителями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7440" y="1443841"/>
            <a:ext cx="80365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собрания, конференции, мастер-классы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ДОУ через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родителей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уголки и информационные стенды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по ДОУ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создании развивающей среды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педагогическом процессе (открытые просмотры, проекты, акции, привлечение родителей к подготовке праздников)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мероприятия с участием воспитанников, педагогов, родителей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9224" y="612845"/>
            <a:ext cx="110002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азработана: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ФОП ДО,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Федерального закона № 304-ФЗ от 31.07.2020 «О внесении изменений в Федеральный закон «Об образовании в Российской Федерации» по вопросам воспитания обучающихся»,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Плана мероприятий по реализации в 2021-2025 годах Стратегии развития воспитания в Российской Федерации на период до 2025 года.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региональной специфики реализации Стратегии развития воспитания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Крым.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отражает интересы и запросы участников образовательных отношений: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признавая приоритетную роль его личностного развития на основе возрастных и индивидуальных особенностей, интересов и потребностей;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ребенка (законных представителей) и значимых для ребенка взрослых;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и общества.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080" y="711201"/>
            <a:ext cx="10942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цель воспитания  в ДОУ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развитие каждого ребенка с учетом его индивидуальности и создание условий для позитивной социализации  детей на основе традиционных ценностей российского общества, что предполагает: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первоначальных представлений о традиционных ценностях российского народа, социально приемлемых нормах и правилах поведения;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ценностного отношения к окружающему миру (природному и социокультурному), другим людям, себе;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первичного опыта деятельности и поведения в соответствии с традиционными ценностями, принятыми в обществе нормами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0080" y="3139439"/>
            <a:ext cx="10810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воспитания 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развитию личности , основанному на принятых в обществе представлениях о добре и зле, должном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недопустимом;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становлению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нравственности,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основанной на духовных отечественных традициях, внутренней установке личности поступать согласно своей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совести;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развития и реализации личностного потенциала ребенка, его готовности  к творческому самовыражению и саморазвитию,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самовоспитанию;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поддержку позитивной социализации ребенка посредством проектирования и принятия уклада, воспитывающей среды, создание воспитывающих общностей.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2720" y="711200"/>
            <a:ext cx="6431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воспитания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Патриотическое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Духовно-нравственное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оздоровительное направление воспитания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160" y="3019523"/>
            <a:ext cx="10769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Концептуальные положения воспитательной системы ДОУ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культуры, духовно-нравственных ценностей,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воспитанников,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комфортных, безопасных условий для  всестороннего развития, воспитания детей, их успешной социализации,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сплочение и консолидация коллектива ДОУ, укрепление социальной солидарности, повышение доверия личности, к жизни в России, согражданам, коллегам, обществу, настоящему и будущему малой Родины, Российской Федерации, на основе базовых ценностей Российского гражданского общества и развитие у подрастающего поколения навыков позитивной социализации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784" y="1042417"/>
            <a:ext cx="11073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ПРЕДЛОЖЕНИЯ И ЗАМЕЧАНИЯ К ПРОГРАММЕ МОЖНО ОСТАВИТЬ ЗДЕСЬ: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4401" y="1819657"/>
            <a:ext cx="10460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САЙТ МБДОУ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д/с №1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Севинч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(Радость)» г. Белогорска Республики Крым, раздел «Обратная связь»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belsevinch1.eduds.ru/feedback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7824" y="3105835"/>
            <a:ext cx="106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 +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7(978) 023-72-06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МБДОУ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Бовбекова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Айдеровна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1" y="4001808"/>
            <a:ext cx="7997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 ЭЛЕКТРОННОЙ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ПОЧТЕ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sadik_sevinch1cremeyaedu.ru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80" y="579120"/>
            <a:ext cx="11196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дошкольного образовательного учреждения –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нормативный акт, определяющий содержание дошкольного образования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образовательном учреждении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11040" y="1899921"/>
            <a:ext cx="2814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разработана на основе:</a:t>
            </a:r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1920240" y="3017520"/>
            <a:ext cx="8351520" cy="2936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446" y="4485640"/>
            <a:ext cx="1322947" cy="1365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0720" y="3271520"/>
            <a:ext cx="339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образовательным государственным стандартом дошкольного образования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(далее- Стандарт)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536" y="4546605"/>
            <a:ext cx="1286367" cy="13046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05600" y="3429000"/>
            <a:ext cx="321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 программой дошкольного образования (далее- ФОП ДО)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680" y="863600"/>
            <a:ext cx="10698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разработаны на основе ФГОС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уточнены и расширены в ФОП ДО.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единых для РФ содержания ДО и планируемых результатов освоения образовательной программы ДО;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приобщение детей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построение (структурирование) содержания образовательной деятельности на основе учета возрастных и индивидуальных особенностей развития.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680" y="782320"/>
            <a:ext cx="10688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выполнение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Указов Президента Российской Федерации: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07.05.2018 № 204 «О национальных целях и стратегических задачах развития Российской Федерации на период до 2024 года»,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21.07.2020 № 474 «О национальных целях развития Российской Федерации на период до 2030 года»,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02.07.2021 № 400 «О Стратегии национальной безопасности Российской Федерации»,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09.11.2022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8320" y="751344"/>
            <a:ext cx="11125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реализовать: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обучение и воспитание ребенка дошкольного возраста как гражданина Российской Федерации,  формирование основ его гражданской и культурной идентичности на соответствующем его возрасту  содержании доступными средствами;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создание единого ядра содержания дошкольного образования (далее - ДО), ориентированного на 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 культуру своей семьи, большой и малой Родины;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создание единого федерального образовательного пространства воспитания и обучения детей от  рождения до поступления в общеобразовательную организацию, обеспечивающего ребенку и его  родителям (законным представителям) равные, качественные условия ДО, вне зависимости от места  проживания.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552428"/>
            <a:ext cx="5303520" cy="25334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" y="3552428"/>
            <a:ext cx="5445760" cy="25334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56000" y="741680"/>
            <a:ext cx="516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 ДВУХ ЧАСТЕЙ: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207" y="1111012"/>
            <a:ext cx="938865" cy="554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667010">
            <a:off x="7801033" y="1157106"/>
            <a:ext cx="938865" cy="554784"/>
          </a:xfrm>
          <a:prstGeom prst="rect">
            <a:avLst/>
          </a:prstGeom>
        </p:spPr>
      </p:pic>
      <p:sp useBgFill="1">
        <p:nvSpPr>
          <p:cNvPr id="8" name="TextBox 7"/>
          <p:cNvSpPr txBox="1"/>
          <p:nvPr/>
        </p:nvSpPr>
        <p:spPr>
          <a:xfrm>
            <a:off x="7040881" y="1877527"/>
            <a:ext cx="4094479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формируемая участниками образовательных отношений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40%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960" y="3282408"/>
            <a:ext cx="5527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 представлена: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 программой дошкольного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(ФОП ДО) – утверждена Приказом Министерства просвещения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№ 1028 от 25.11.2022 года.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педагогическими работниками МБДОУ во всех помещениях и на территории детского сада со всеми детьми МБДОУ.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29681" y="3374136"/>
            <a:ext cx="53746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представлена: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парциальная программа по гражданско-патриотическому воспитанию детей дошкольного возраста в Республике Крым «Крымский веночек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изучению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крымскотатарского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языка (родного) в дошкольных образовательных организациях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Чешме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(«Родник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и не родного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Басамачыкълар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педагогическими работниками МБДОУ во всех помещениях и на территории детского сада со всеми детьми МБДОУ.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983447" y="1757680"/>
            <a:ext cx="4795520" cy="1148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371600" y="1989409"/>
            <a:ext cx="409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оставляет 60% от ее общего объема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угольник 12"/>
          <p:cNvSpPr/>
          <p:nvPr/>
        </p:nvSpPr>
        <p:spPr>
          <a:xfrm>
            <a:off x="8067040" y="1946811"/>
            <a:ext cx="3383280" cy="4108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196080" y="1946811"/>
            <a:ext cx="3495040" cy="41085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690880" y="1946811"/>
            <a:ext cx="3169920" cy="4108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4240" y="609600"/>
            <a:ext cx="2529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ОП ДО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160" y="1066800"/>
            <a:ext cx="6379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9440" y="955040"/>
            <a:ext cx="839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Раскрывают назначение ОП ДО статус и особенности ОП, содержание разделов (целевого, содержательного и организационного)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5520" y="2022920"/>
            <a:ext cx="1038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1.Целевой раздел                              2. Содержательный раздел                 3. Организационный раздел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2160" y="2655332"/>
            <a:ext cx="3007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цели, задачи, принципы ФОП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планируемые результаты освоения ФОП в разные периоды детства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подходы к педагогической диагностике достижения планируемых результатов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38320" y="2392253"/>
            <a:ext cx="3119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содержание образовательной деятельности по образовательным областям во всех возрастных группах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и задачи КРР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программу воспитания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материалы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80400" y="2655332"/>
            <a:ext cx="3088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психолого-педагогические, кадровые условия, МТО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дня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перечень произведений искусства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календарный план воспитательной работы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3280" y="640080"/>
            <a:ext cx="23830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 ДО включает: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0400" y="1219200"/>
            <a:ext cx="11003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Учебно-методическая документация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90160" y="1040190"/>
            <a:ext cx="638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и распорядок дня дошкольных групп,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 воспитательной работы.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412240" y="3613666"/>
            <a:ext cx="227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компоненты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57040" y="2844801"/>
            <a:ext cx="7406640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реализации программы,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педагогическая диагностика достижения планируемых результатов,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57040" y="3491132"/>
            <a:ext cx="7508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содержание образования (обучения и воспитания) по  образовательным областям,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вариативные формы, способы, методы реализации программы,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образовательной деятельности разных видов и  культурных практик,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способы и направления поддержки детской инициативы,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взаимодействия педагогического коллектива с  семьями 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808" y="1585485"/>
            <a:ext cx="10698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– коммуникативное развитие»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«Познавательное развитие»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«Речевое развитие»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«Художественно – эстетическое развитие»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896112" y="3923280"/>
            <a:ext cx="10552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образовательная область включает: задачи и содержание образовательной деятельности и задачи воспитания для возрастных групп в возрасте от трех до семи-восьми лет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00985" y="630936"/>
            <a:ext cx="5074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 – 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395</TotalTime>
  <Words>1561</Words>
  <Application>Microsoft Office PowerPoint</Application>
  <PresentationFormat>Широкоэкранный</PresentationFormat>
  <Paragraphs>194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34</cp:revision>
  <dcterms:created xsi:type="dcterms:W3CDTF">2023-11-24T07:17:39Z</dcterms:created>
  <dcterms:modified xsi:type="dcterms:W3CDTF">2023-11-30T10:33:04Z</dcterms:modified>
</cp:coreProperties>
</file>