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56" r:id="rId2"/>
    <p:sldId id="274" r:id="rId3"/>
    <p:sldId id="263" r:id="rId4"/>
    <p:sldId id="258" r:id="rId5"/>
    <p:sldId id="264" r:id="rId6"/>
    <p:sldId id="273" r:id="rId7"/>
    <p:sldId id="261" r:id="rId8"/>
    <p:sldId id="260" r:id="rId9"/>
    <p:sldId id="259" r:id="rId10"/>
    <p:sldId id="265" r:id="rId11"/>
    <p:sldId id="283" r:id="rId12"/>
    <p:sldId id="267" r:id="rId13"/>
    <p:sldId id="268" r:id="rId14"/>
    <p:sldId id="272" r:id="rId15"/>
    <p:sldId id="269" r:id="rId16"/>
    <p:sldId id="270" r:id="rId17"/>
    <p:sldId id="271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DFDA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4" d="100"/>
          <a:sy n="84" d="100"/>
        </p:scale>
        <p:origin x="629" y="77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0EDF5F9E-9CED-46F2-95AE-AC0746B56B74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CCDD874C-ABD3-4C31-BCFC-F0523F33BADC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6166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F5F9E-9CED-46F2-95AE-AC0746B56B74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D874C-ABD3-4C31-BCFC-F0523F33BA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82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F5F9E-9CED-46F2-95AE-AC0746B56B74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D874C-ABD3-4C31-BCFC-F0523F33BADC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68526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F5F9E-9CED-46F2-95AE-AC0746B56B74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D874C-ABD3-4C31-BCFC-F0523F33BAD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23571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F5F9E-9CED-46F2-95AE-AC0746B56B74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D874C-ABD3-4C31-BCFC-F0523F33BA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23295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F5F9E-9CED-46F2-95AE-AC0746B56B74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D874C-ABD3-4C31-BCFC-F0523F33BADC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63736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F5F9E-9CED-46F2-95AE-AC0746B56B74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D874C-ABD3-4C31-BCFC-F0523F33BADC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36729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F5F9E-9CED-46F2-95AE-AC0746B56B74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D874C-ABD3-4C31-BCFC-F0523F33BADC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14871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F5F9E-9CED-46F2-95AE-AC0746B56B74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D874C-ABD3-4C31-BCFC-F0523F33BADC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0517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F5F9E-9CED-46F2-95AE-AC0746B56B74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D874C-ABD3-4C31-BCFC-F0523F33BA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6779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F5F9E-9CED-46F2-95AE-AC0746B56B74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D874C-ABD3-4C31-BCFC-F0523F33BADC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0381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F5F9E-9CED-46F2-95AE-AC0746B56B74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D874C-ABD3-4C31-BCFC-F0523F33BA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7784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F5F9E-9CED-46F2-95AE-AC0746B56B74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D874C-ABD3-4C31-BCFC-F0523F33BADC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8008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F5F9E-9CED-46F2-95AE-AC0746B56B74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D874C-ABD3-4C31-BCFC-F0523F33BADC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7058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F5F9E-9CED-46F2-95AE-AC0746B56B74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D874C-ABD3-4C31-BCFC-F0523F33BA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447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F5F9E-9CED-46F2-95AE-AC0746B56B74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D874C-ABD3-4C31-BCFC-F0523F33BADC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3574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F5F9E-9CED-46F2-95AE-AC0746B56B74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D874C-ABD3-4C31-BCFC-F0523F33BA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3507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EDF5F9E-9CED-46F2-95AE-AC0746B56B74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CDD874C-ABD3-4C31-BCFC-F0523F33BA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225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53" r:id="rId15"/>
    <p:sldLayoutId id="2147483754" r:id="rId16"/>
    <p:sldLayoutId id="214748375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belsevinch1.eduds.ru/feedback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6344" y="960120"/>
            <a:ext cx="11219688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№1 «СЕВИНЧ(РАДОСТЬ)»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Г. БЕЛОГОРСКА РЕСПУБЛИКИ КРЫМ</a:t>
            </a:r>
          </a:p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 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 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образовательного учреждения (ОП ДО)</a:t>
            </a:r>
          </a:p>
          <a:p>
            <a:pPr algn="ctr"/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Белогорск, 2023 г.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289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5840" y="1066800"/>
            <a:ext cx="103784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деятельность в ДОУ включает: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образовательную деятельность, осуществляемую в процессе организации различных видов детской деятельности;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образовательную деятельность, осуществляемую в ходе режимных процессов;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самостоятельную деятельность детей;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семьями детей по реализации образовательной программы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10800000" flipV="1">
            <a:off x="1005840" y="3397841"/>
            <a:ext cx="1037844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культурным практикам относят: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игровую,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продуктивную,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познавательно-исследовательскую,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коммуникативную практики,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художественной литературы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89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5216" y="978408"/>
            <a:ext cx="1106424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реализации программы</a:t>
            </a: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сихолого-педагогические;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адровые;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атериально-технические;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инансовые;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азвивающая предметно-пространственная среда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9432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68248" y="952048"/>
            <a:ext cx="9763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взаимодействия ДОУ  с семьями воспитанников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9600" y="952048"/>
            <a:ext cx="4206240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единства подходов к воспитанию и обучению детей в условиях ДОО и семьи; повышение воспитательного потенциала семьи.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психолого-педагогической поддержки семьи и повышение компетентности родителей в вопросах образования, охраны и укрепления здоровья детей младенческого, раннего и дошкольного возраста.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74488" y="1305342"/>
            <a:ext cx="6082792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взаимодействия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 родителей и общественности относительно целей дошкольного образования, общих для всего образовательного пространства РФ, о мерах господдержки семьям, имеющим детей дошкольного возраста, а также об образовательной программе, реализуемой в ДОО.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Просвещение родителей, повышение их правовой, психолого-педагогической компетентности в вопросах охраны и укрепления здоровья, развития и образования детей.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развития ответственного и осознанного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родительства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как базовой основы благополучия семьи.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Построение взаимодействия в форме сотрудничества и установления партнерских отношений с родителями детей младенческого, раннего и дошкольного возраста для решения образовательных задач.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Вовлечение родителей в образовательный процесс.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9600" y="4043680"/>
            <a:ext cx="37287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 семьи в воспитании, обучении и развитии ребенка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Открытость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Индивидуально-дифференцированный подход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Возрастосообразность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927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88641" y="975360"/>
            <a:ext cx="54545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по взаимодействию с родителями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07440" y="1443841"/>
            <a:ext cx="803656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собрания, конференции, мастер-классы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ДОУ через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 родителей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Консультирование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уголки и информационные стенды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Дни открытых дверей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 по ДОУ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создании развивающей среды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педагогическом процессе (открытые просмотры, проекты, акции, привлечение родителей к подготовке праздников)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мероприятия с участием воспитанников, педагогов, родителей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3606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9224" y="612845"/>
            <a:ext cx="1100023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азработана: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ФОП ДО,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требований Федерального закона № 304-ФЗ от 31.07.2020 «О внесении изменений в Федеральный закон «Об образовании в Российской Федерации» по вопросам воспитания обучающихся»,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Плана мероприятий по реализации в 2021-2025 годах Стратегии развития воспитания в Российской Федерации на период до 2025 года.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региональной специфики реализации Стратегии развития воспитания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республике Крым.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отражает интересы и запросы участников образовательных отношений: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ребенка, признавая приоритетную роль его личностного развития на основе возрастных и индивидуальных особенностей, интересов и потребностей;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ребенка (законных представителей) и значимых для ребенка взрослых;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государства и общества.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333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0080" y="711201"/>
            <a:ext cx="1094232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цель воспитания  в ДОУ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личностное развитие каждого ребенка с учетом его индивидуальности и создание условий для позитивной социализации  детей на основе традиционных ценностей российского общества, что предполагает: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первоначальных представлений о традиционных ценностях российского народа, социально приемлемых нормах и правилах поведения;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формирование ценностного отношения к окружающему миру (природному и социокультурному), другим людям, себе;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становление первичного опыта деятельности и поведения в соответствии с традиционными ценностями, принятыми в обществе нормами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правилами.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0080" y="3139439"/>
            <a:ext cx="108102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воспитания 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содействовать развитию личности , основанному на принятых в обществе представлениях о добре и зле, должном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недопустимом;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становлению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нравственности,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основанной на духовных отечественных традициях, внутренней установке личности поступать согласно своей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совести;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создавать условия для развития и реализации личностного потенциала ребенка, его готовности  к творческому самовыражению и саморазвитию,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самовоспитанию;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осуществлять поддержку позитивной социализации ребенка посредством проектирования и принятия уклада, воспитывающей среды, создание воспитывающих общностей.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903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12720" y="711200"/>
            <a:ext cx="64312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воспитания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Патриотическое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Духовно-нравственное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оздоровительное направление воспитания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Эстетическое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72160" y="3019523"/>
            <a:ext cx="107696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Концептуальные положения воспитательной системы ДОУ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общей культуры, духовно-нравственных ценностей, развитие физических, интеллектуальных, нравственных, эстетических и личностных качеств, формирование предпосылок учебной деятельности, сохранение и укрепление здоровья воспитанников,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комфортных, безопасных условий для  всестороннего развития, воспитания детей, их успешной социализации,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сплочение и консолидация коллектива ДОУ, укрепление социальной солидарности, повышение доверия личности, к жизни в России, согражданам, коллегам, обществу, настоящему и будущему малой Родины, Российской Федерации, на основе базовых ценностей Российского гражданского общества и развитие у подрастающего поколения навыков позитивной социализации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83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7784" y="1042417"/>
            <a:ext cx="11073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ВОПРОСЫ, ПРЕДЛОЖЕНИЯ И ЗАМЕЧАНИЯ К ПРОГРАММЕ МОЖНО ОСТАВИТЬ ЗДЕСЬ: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14401" y="1819657"/>
            <a:ext cx="1046073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САЙТ МБДОУ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д/с №1 «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Севинч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(Радость)» г. Белогорска Республики Крым, раздел «Обратная связь»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belsevinch1.eduds.ru/feedback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77824" y="3105835"/>
            <a:ext cx="106344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ТЕЛЕФОНУ +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7(978) 023-72-06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 МБДОУ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Бовбекова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Айдеровна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14401" y="4001808"/>
            <a:ext cx="79978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ПО ЭЛЕКТРОННОЙ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ПОЧТЕ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sadik_sevinch1cremeyaedu.ru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721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7680" y="579120"/>
            <a:ext cx="111963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дошкольного образовательного учреждения – 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нормативный акт, определяющий содержание дошкольного образования 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дошкольном образовательном учреждении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11040" y="1899921"/>
            <a:ext cx="28143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разработана на основе:</a:t>
            </a:r>
          </a:p>
        </p:txBody>
      </p:sp>
      <p:sp useBgFill="1">
        <p:nvSpPr>
          <p:cNvPr id="4" name="Прямоугольник 3"/>
          <p:cNvSpPr/>
          <p:nvPr/>
        </p:nvSpPr>
        <p:spPr>
          <a:xfrm>
            <a:off x="1920240" y="3017520"/>
            <a:ext cx="8351520" cy="29362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2446" y="4485640"/>
            <a:ext cx="1322947" cy="136562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50720" y="3271520"/>
            <a:ext cx="3393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Федеральным образовательным государственным стандартом дошкольного образования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(далее- Стандарт)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1536" y="4546605"/>
            <a:ext cx="1286367" cy="130465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705600" y="3429000"/>
            <a:ext cx="32105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Федеральной образовательной программой дошкольного образования (далее- ФОП ДО)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330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1680" y="863600"/>
            <a:ext cx="1069848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Программы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традиций.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разработаны на основе ФГОС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уточнены и расширены в ФОП ДО.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обеспечение единых для РФ содержания ДО и планируемых результатов освоения образовательной программы ДО;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приобщение детей к базовым ценностям российского народа -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построение (структурирование) содержания образовательной деятельности на основе учета возрастных и индивидуальных особенностей развития.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276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1680" y="782320"/>
            <a:ext cx="106883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на выполнение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Указов Президента Российской Федерации: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07.05.2018 № 204 «О национальных целях и стратегических задачах развития Российской Федерации на период до 2024 года»,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21.07.2020 № 474 «О национальных целях развития Российской Федерации на период до 2030 года»,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02.07.2021 № 400 «О Стратегии национальной безопасности Российской Федерации»,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09.11.2022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906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28320" y="751344"/>
            <a:ext cx="111252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реализовать: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обучение и воспитание ребенка дошкольного возраста как гражданина Российской Федерации,  формирование основ его гражданской и культурной идентичности на соответствующем его возрасту  содержании доступными средствами;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создание единого ядра содержания дошкольного образования (далее - ДО), ориентированного на  приобщение детей к традиционным духовно-нравственным и социокультурным ценностям российского народа, воспитание подрастающего поколения как знающего и уважающего историю и  культуру своей семьи, большой и малой Родины;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создание единого федерального образовательного пространства воспитания и обучения детей от  рождения до поступления в общеобразовательную организацию, обеспечивающего ребенку и его  родителям (законным представителям) равные, качественные условия ДО, вне зависимости от места  проживания.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65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400" y="3552428"/>
            <a:ext cx="5303520" cy="253341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960" y="3552428"/>
            <a:ext cx="5445760" cy="253341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556000" y="741680"/>
            <a:ext cx="51612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СОСТОИТ ИЗ ДВУХ ЧАСТЕЙ: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1207" y="1111012"/>
            <a:ext cx="938865" cy="5547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7667010">
            <a:off x="7801033" y="1157106"/>
            <a:ext cx="938865" cy="554784"/>
          </a:xfrm>
          <a:prstGeom prst="rect">
            <a:avLst/>
          </a:prstGeom>
        </p:spPr>
      </p:pic>
      <p:sp useBgFill="1">
        <p:nvSpPr>
          <p:cNvPr id="8" name="TextBox 7"/>
          <p:cNvSpPr txBox="1"/>
          <p:nvPr/>
        </p:nvSpPr>
        <p:spPr>
          <a:xfrm>
            <a:off x="7040881" y="1877527"/>
            <a:ext cx="4094479" cy="120032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ВАРИАТИВНАЯ ЧАСТЬ,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формируемая участниками образовательных отношений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составляет 40%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68960" y="3282408"/>
            <a:ext cx="55270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Обязательная часть представлена: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Федеральной образовательной программой дошкольного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(ФОП ДО) – утверждена Приказом Министерства просвещения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№ 1028 от 25.11.2022 года.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Реализуется педагогическими работниками МБДОУ во всех помещениях и на территории детского сада со всеми детьми МБДОУ.  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329681" y="3374136"/>
            <a:ext cx="537464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Вариативная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представлена: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Региональная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парциальная программа по гражданско-патриотическому воспитанию детей дошкольного возраста в Республике Крым «Крымский веночек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Примерная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по изучению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крымскотатарского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языка (родного) в дошкольных образовательных организациях 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Чешме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(«Родник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») и не родного «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Басамачыкълар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Реализуется педагогическими работниками МБДОУ во всех помещениях и на территории детского сада со всеми детьми МБДОУ.  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 useBgFill="1">
        <p:nvSpPr>
          <p:cNvPr id="14" name="Прямоугольник 13"/>
          <p:cNvSpPr/>
          <p:nvPr/>
        </p:nvSpPr>
        <p:spPr>
          <a:xfrm>
            <a:off x="983447" y="1757680"/>
            <a:ext cx="4795520" cy="1148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1371600" y="1989409"/>
            <a:ext cx="4094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ОБЯЗАТЕЛЬНАЯ ЧАСТЬ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оставляет 60% от ее общего объема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262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Прямоугольник 12"/>
          <p:cNvSpPr/>
          <p:nvPr/>
        </p:nvSpPr>
        <p:spPr>
          <a:xfrm>
            <a:off x="8067040" y="1946811"/>
            <a:ext cx="3383280" cy="41085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12" name="Прямоугольник 11"/>
          <p:cNvSpPr/>
          <p:nvPr/>
        </p:nvSpPr>
        <p:spPr>
          <a:xfrm>
            <a:off x="4196080" y="1946811"/>
            <a:ext cx="3495040" cy="41085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9" name="Прямоугольник 8"/>
          <p:cNvSpPr/>
          <p:nvPr/>
        </p:nvSpPr>
        <p:spPr>
          <a:xfrm>
            <a:off x="690880" y="1946811"/>
            <a:ext cx="3169920" cy="41085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714240" y="609600"/>
            <a:ext cx="25298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ОП ДО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72160" y="1066800"/>
            <a:ext cx="63795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положения: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39440" y="955040"/>
            <a:ext cx="83921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Раскрывают назначение ОП ДО статус и особенности ОП, содержание разделов (целевого, содержательного и организационного)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5520" y="2022920"/>
            <a:ext cx="10383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1.Целевой раздел                              2. Содержательный раздел                 3. Организационный раздел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72160" y="2655332"/>
            <a:ext cx="30073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цели, задачи, принципы ФОП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планируемые результаты освоения ФОП в разные периоды детства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подходы к педагогической диагностике достижения планируемых результатов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38320" y="2392253"/>
            <a:ext cx="31191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и содержание образовательной деятельности по образовательным областям во всех возрастных группах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направления и задачи КРР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рабочую программу воспитания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иные материалы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280400" y="2655332"/>
            <a:ext cx="30886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психолого-педагогические, кадровые условия, МТО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режим дня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перечень произведений искусства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календарный план воспитательной работы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09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53280" y="640080"/>
            <a:ext cx="23830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 ДО включает: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60400" y="1219200"/>
            <a:ext cx="11003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Учебно-методическая документация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90160" y="1040190"/>
            <a:ext cx="63804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программа воспитания,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 и распорядок дня дошкольных групп,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календарный план  воспитательной работы. 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 rot="10800000" flipV="1">
            <a:off x="1412240" y="3613666"/>
            <a:ext cx="2275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Иные компоненты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57040" y="2844801"/>
            <a:ext cx="7406640" cy="646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/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 реализации программы,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педагогическая диагностика достижения планируемых результатов,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57040" y="3491132"/>
            <a:ext cx="75082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и содержание образования (обучения и воспитания) по  образовательным областям,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вариативные формы, способы, методы реализации программы,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особенности образовательной деятельности разных видов и  культурных практик,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способы и направления поддержки детской инициативы,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особенности взаимодействия педагогического коллектива с  семьями обучающихся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279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9808" y="1585485"/>
            <a:ext cx="106984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«Физическое развитие»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«Социально – коммуникативное развитие»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«Познавательное развитие»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«Речевое развитие»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«Художественно – эстетическое развитие»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10800000" flipV="1">
            <a:off x="896112" y="3923280"/>
            <a:ext cx="105521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Каждая образовательная область включает: задачи и содержание образовательной деятельности и задачи воспитания для возрастных групп в возрасте от трех до семи-восьми лет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300985" y="630936"/>
            <a:ext cx="50746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и воспитания – </a:t>
            </a:r>
          </a:p>
          <a:p>
            <a:pPr algn="ctr"/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области: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9704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A2BEDC8B-F191-493B-BA33-0F4F800A89D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395</TotalTime>
  <Words>1561</Words>
  <Application>Microsoft Office PowerPoint</Application>
  <PresentationFormat>Широкоэкранный</PresentationFormat>
  <Paragraphs>194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Garamond</vt:lpstr>
      <vt:lpstr>Times New Roman</vt:lpstr>
      <vt:lpstr>Wingdings</vt:lpstr>
      <vt:lpstr>Натуральные 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34</cp:revision>
  <dcterms:created xsi:type="dcterms:W3CDTF">2023-11-24T07:17:39Z</dcterms:created>
  <dcterms:modified xsi:type="dcterms:W3CDTF">2023-11-30T10:33:04Z</dcterms:modified>
</cp:coreProperties>
</file>