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301" r:id="rId4"/>
    <p:sldId id="302" r:id="rId5"/>
    <p:sldId id="303" r:id="rId6"/>
    <p:sldId id="304" r:id="rId7"/>
    <p:sldId id="305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EC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51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4274416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65689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920208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193770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40402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30589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02935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597778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4042552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713641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37385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D8291-6265-47E3-A671-F4D3129E55CC}" type="datetimeFigureOut">
              <a:rPr lang="es-CO" smtClean="0"/>
              <a:pPr/>
              <a:t>25/08/2020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3831D-5329-4652-B740-EDEBF37C008C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44023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937"/>
            <a:ext cx="12192000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338"/>
            <a:ext cx="11440629" cy="4735888"/>
          </a:xfrm>
          <a:prstGeom prst="rect">
            <a:avLst/>
          </a:prstGeom>
        </p:spPr>
      </p:pic>
      <p:sp>
        <p:nvSpPr>
          <p:cNvPr id="5" name="AutoShape 2" descr="https://media.gettyimages.com/vectors/retro-comic-background-vector-id626826270?b=1&amp;k=6&amp;m=626826270&amp;s=612x612&amp;w=0&amp;h=vp9lH4I__Mv40BC_lr2ZShugu-8wnYM4Em_0D_zfvxU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29" y="4114389"/>
            <a:ext cx="1844143" cy="1721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658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286483" y="2369622"/>
            <a:ext cx="768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Weather adjectives</a:t>
            </a:r>
            <a:endParaRPr lang="es-CO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Buzzer_Wrong_Answer_-_Gaming_Sound_Effect_HD_FRpq7o1mKX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352" y="5660818"/>
            <a:ext cx="609600" cy="6096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53" y="3952791"/>
            <a:ext cx="2851052" cy="2851052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9221820" y="4960582"/>
            <a:ext cx="1474313" cy="1530371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redondeado 12"/>
          <p:cNvSpPr/>
          <p:nvPr/>
        </p:nvSpPr>
        <p:spPr>
          <a:xfrm>
            <a:off x="1848803" y="4873418"/>
            <a:ext cx="1519311" cy="675249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Go</a:t>
            </a:r>
            <a:r>
              <a:rPr lang="es-CO" sz="2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!</a:t>
            </a:r>
            <a:endParaRPr lang="es-CO" sz="2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354216" y="2818355"/>
            <a:ext cx="7680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Nationalities</a:t>
            </a:r>
            <a:endParaRPr lang="es-CO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Buzzer_Wrong_Answer_-_Gaming_Sound_Effect_HD_FRpq7o1mKX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352" y="5660818"/>
            <a:ext cx="609600" cy="6096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53" y="3952791"/>
            <a:ext cx="2851052" cy="2851052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9221820" y="4960582"/>
            <a:ext cx="1474313" cy="1530371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redondeado 12"/>
          <p:cNvSpPr/>
          <p:nvPr/>
        </p:nvSpPr>
        <p:spPr>
          <a:xfrm>
            <a:off x="1848803" y="4873418"/>
            <a:ext cx="1519311" cy="675249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Go</a:t>
            </a:r>
            <a:r>
              <a:rPr lang="es-CO" sz="2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!</a:t>
            </a:r>
            <a:endParaRPr lang="es-CO" sz="2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227216" y="2606688"/>
            <a:ext cx="7680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School subjects</a:t>
            </a:r>
            <a:endParaRPr lang="es-CO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Buzzer_Wrong_Answer_-_Gaming_Sound_Effect_HD_FRpq7o1mKX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352" y="5660818"/>
            <a:ext cx="609600" cy="6096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53" y="3952791"/>
            <a:ext cx="2851052" cy="2851052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9221820" y="4960582"/>
            <a:ext cx="1474313" cy="1530371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redondeado 12"/>
          <p:cNvSpPr/>
          <p:nvPr/>
        </p:nvSpPr>
        <p:spPr>
          <a:xfrm>
            <a:off x="1848803" y="4873418"/>
            <a:ext cx="1519311" cy="675249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Go</a:t>
            </a:r>
            <a:r>
              <a:rPr lang="es-CO" sz="2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!</a:t>
            </a:r>
            <a:endParaRPr lang="es-CO" sz="2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532016" y="2555888"/>
            <a:ext cx="768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Means of transport</a:t>
            </a:r>
            <a:endParaRPr lang="es-CO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Buzzer_Wrong_Answer_-_Gaming_Sound_Effect_HD_FRpq7o1mKX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352" y="5660818"/>
            <a:ext cx="609600" cy="6096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53" y="3952791"/>
            <a:ext cx="2851052" cy="2851052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9221820" y="4960582"/>
            <a:ext cx="1474313" cy="1530371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redondeado 12"/>
          <p:cNvSpPr/>
          <p:nvPr/>
        </p:nvSpPr>
        <p:spPr>
          <a:xfrm>
            <a:off x="1848803" y="4873418"/>
            <a:ext cx="1519311" cy="675249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Go</a:t>
            </a:r>
            <a:r>
              <a:rPr lang="es-CO" sz="2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!</a:t>
            </a:r>
            <a:endParaRPr lang="es-CO" sz="2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244149" y="2759089"/>
            <a:ext cx="768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Free time activities</a:t>
            </a:r>
            <a:endParaRPr lang="es-CO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Buzzer_Wrong_Answer_-_Gaming_Sound_Effect_HD_FRpq7o1mKX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352" y="5660818"/>
            <a:ext cx="609600" cy="6096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53" y="3952791"/>
            <a:ext cx="2851052" cy="2851052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9221820" y="4960582"/>
            <a:ext cx="1474313" cy="1530371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redondeado 12"/>
          <p:cNvSpPr/>
          <p:nvPr/>
        </p:nvSpPr>
        <p:spPr>
          <a:xfrm>
            <a:off x="1848803" y="4873418"/>
            <a:ext cx="1519311" cy="675249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Go</a:t>
            </a:r>
            <a:r>
              <a:rPr lang="es-CO" sz="2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!</a:t>
            </a:r>
            <a:endParaRPr lang="es-CO" sz="2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303416" y="2411955"/>
            <a:ext cx="768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Adjectives describing personality</a:t>
            </a:r>
            <a:endParaRPr lang="es-CO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Buzzer_Wrong_Answer_-_Gaming_Sound_Effect_HD_FRpq7o1mKX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352" y="5660818"/>
            <a:ext cx="609600" cy="6096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53" y="3952791"/>
            <a:ext cx="2851052" cy="2851052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9221820" y="4960582"/>
            <a:ext cx="1474313" cy="1530371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redondeado 12"/>
          <p:cNvSpPr/>
          <p:nvPr/>
        </p:nvSpPr>
        <p:spPr>
          <a:xfrm>
            <a:off x="1848803" y="4873418"/>
            <a:ext cx="1519311" cy="675249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Go</a:t>
            </a:r>
            <a:r>
              <a:rPr lang="es-CO" sz="2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Showcard Gothic" panose="04020904020102020604" pitchFamily="82" charset="0"/>
              </a:rPr>
              <a:t>!</a:t>
            </a:r>
            <a:endParaRPr lang="es-CO" sz="2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26</Words>
  <Application>Microsoft Office PowerPoint</Application>
  <PresentationFormat>Произвольный</PresentationFormat>
  <Paragraphs>12</Paragraphs>
  <Slides>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Tema de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ltorres7</dc:creator>
  <cp:lastModifiedBy>User</cp:lastModifiedBy>
  <cp:revision>19</cp:revision>
  <dcterms:created xsi:type="dcterms:W3CDTF">2019-06-20T15:17:31Z</dcterms:created>
  <dcterms:modified xsi:type="dcterms:W3CDTF">2020-08-25T05:08:04Z</dcterms:modified>
</cp:coreProperties>
</file>