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68" r:id="rId3"/>
    <p:sldId id="256" r:id="rId4"/>
    <p:sldId id="260" r:id="rId5"/>
    <p:sldId id="258" r:id="rId6"/>
    <p:sldId id="261" r:id="rId7"/>
    <p:sldId id="262" r:id="rId8"/>
    <p:sldId id="263" r:id="rId9"/>
    <p:sldId id="265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EC6F-FE09-491A-8B8D-AEF62A89C6A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CFC9E-D765-4063-9005-0D5CC548F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70177" y="188640"/>
            <a:ext cx="660364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ПАСПОРТ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МЕТОДИЧЕСКОЙ РАЗРАБОТКИ: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«КРЫМ  –  МОЙ ДОМ».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1\Downloads\Рисунок1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2404307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15074" y="5786454"/>
            <a:ext cx="27146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МБДОУ № 19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Щербак Е. А.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Ялта,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2023 г. 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92919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500042"/>
            <a:ext cx="814393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помощь педагогам: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85860"/>
            <a:ext cx="1522397" cy="152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5984" y="1714488"/>
            <a:ext cx="651038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к занятиям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00298" y="3714752"/>
            <a:ext cx="623415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Конспекты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занятий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28860" y="5357826"/>
            <a:ext cx="621507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материалы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500042"/>
            <a:ext cx="8501122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Этнография Крыма XIX–XX вв. и современные этнокультурные процессы.–</a:t>
            </a:r>
          </a:p>
          <a:p>
            <a:pPr marL="342900" indent="-34290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Симферополь, 2002.— 440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Русанов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И. В. Энциклопедия Крыма для всех.– Симферополь: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Инфолекс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2003.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Гарагуля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В. К., Гржибовская Г. Н., Кузнецова Л. И. Крымский краеведческий путеводитель. Симферополь: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Таврия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1984.– 112 с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Жадан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М. Аптека в лесу. Очерки о зеленых друзьях.– Симферополь – 1969.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Згуровская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Л. Крым. Рассказы о деревьях и животных.– Симферополь: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БизнесИнформ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1991.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Крымский веночек. Региональная программа и методические рекомендации по межкультурному образованию детей дошкольного возраста в Крыму / Сост.: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Мухоморина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Л.Г.,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Араджиони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М.А., Горькая А.А.,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Кемилева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Э.Ф., Короткова С.Н., Пичугина Т.А.,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Тригуб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Л.М., Феклистова Е.В. – 2-е издание, дополненное. – Симферополь: КРП</a:t>
            </a:r>
          </a:p>
          <a:p>
            <a:pPr marL="342900" indent="-34290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«Издательство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Крымучпедгиз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2008. – 52 с.</a:t>
            </a:r>
          </a:p>
          <a:p>
            <a:pPr marL="342900" indent="-34290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6.  Содержание работы педагога дошкольной образовательной организации по реализации региональной программы «Крымский веночек». – Симферополь2023, ИП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Хотеева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Л.В. Состав.: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Бахича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Э.Э., Омельченко С.О.,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Цендеков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П.А.,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Кемилева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Э.Ф.</a:t>
            </a:r>
          </a:p>
          <a:p>
            <a:pPr marL="342900" indent="-342900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МЕТОДИЧЕСКАЯ РАЗРАБОТКА АВТОРСКОЙ ДИДАКТИЧЕСКОЙ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«КРЫМ – МОЙ ДОМ» 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РАЗРАБОТАЛ: ВОСПИТАТЕЛЬ ЩЕРБАК Е.А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sun9-2.userapi.com/impg/ztp7yjjo6L0sMFyAL3RL7NUfrjetHULCbNHJMg/lcLLPlxyC1A.jpg?size=740x1080&amp;quality=95&amp;sign=e5c2fc044b9300a4690eb2ce88ba308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337741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593504"/>
            <a:ext cx="835824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познавательного интереса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старших дошкольников к родному краю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применения дидактической  игры «Крым – мой дом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2285992"/>
            <a:ext cx="828680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детей о Крыме; расширять знания о городах, растительном, животном мире, профессиях родного края, личностях прославивших наш полуостров и т. 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внимание, логическое мышление, связную речь, умение описать ситуацию по картинке сложными предложениями,  воображение, усидчивость.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Воспитывающие: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изучению родного края, его истории и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традициям; дружелюбные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взаимоотношения между детьми,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толерантность;</a:t>
            </a:r>
            <a:r>
              <a:rPr kumimoji="0" lang="ru-RU" sz="2000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пособствовать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у детей радостного эмоционального настроя.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142852"/>
            <a:ext cx="7858180" cy="913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АКТУАЛЬНОСТЬ ДИДАКТИЧЕСКОЙ ИГРЫ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«КРЫМ  - МОЙ ДОМ»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928802"/>
            <a:ext cx="5929354" cy="7595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Повышает познавательный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интерес к изучению родного края  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214950"/>
            <a:ext cx="5715040" cy="1159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Является инструментом реализации парциальной программы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«Крымский веночек»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000372"/>
            <a:ext cx="5857916" cy="85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Охватывает всех участников </a:t>
            </a: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образовательных отношений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143380"/>
            <a:ext cx="5786478" cy="851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Знакомит воспитанников с миром  цифровых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 lvl="0" algn="ctr"/>
            <a:endParaRPr lang="ru-RU" sz="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1214422"/>
            <a:ext cx="5929354" cy="5441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lvl="0" algn="ctr"/>
            <a:endParaRPr lang="ru-RU" sz="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Соответствует ФГОС И ФОП ДО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71802" y="5072074"/>
            <a:ext cx="335758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 от 5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игроков: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2-4 человека, командами.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игры: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10-15 мин.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500042"/>
            <a:ext cx="7929586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1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 (проект «Горжусь твоим именем улица», детско-родительский проект «Маршрут выходного дня»)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(дидактические, подвижные (народные игры), настольные, сюжетно-ролевые, интерактивные);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Праздники и развлечения;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Выставки, конкурсы творческих работ; (фотовыставка «Крым, в котором я живу», выставка детско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родительского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 «Крымский сувенир»)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 («Окна Крыма», «Посади дерево»);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прогулки и наблюдения;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Музейная педагогика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(музей </a:t>
            </a: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«Ракушки чёрного моря», музей «Крым на магнитах»)</a:t>
            </a:r>
            <a:endParaRPr kumimoji="0" lang="ru-RU" sz="2000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357422" y="285728"/>
            <a:ext cx="49241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комплект игры входит: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3643338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Полифункциональная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коробка – дом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929198"/>
            <a:ext cx="8572560" cy="18466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Игровое поле-карта Крыма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000108"/>
            <a:ext cx="364333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Фишки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грифоны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071810"/>
            <a:ext cx="15716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3186129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буклет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214686"/>
            <a:ext cx="314327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с заданиями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87" name="Picture 3" descr="C:\Users\1\Downloads\грифоны.png"/>
          <p:cNvPicPr>
            <a:picLocks noChangeAspect="1" noChangeArrowheads="1"/>
          </p:cNvPicPr>
          <p:nvPr/>
        </p:nvPicPr>
        <p:blipFill>
          <a:blip r:embed="rId3"/>
          <a:srcRect l="15362" r="18071"/>
          <a:stretch>
            <a:fillRect/>
          </a:stretch>
        </p:blipFill>
        <p:spPr bwMode="auto">
          <a:xfrm>
            <a:off x="6143636" y="1500174"/>
            <a:ext cx="1928794" cy="130893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43314"/>
            <a:ext cx="695587" cy="107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65"/>
          <a:stretch>
            <a:fillRect/>
          </a:stretch>
        </p:blipFill>
        <p:spPr bwMode="auto">
          <a:xfrm>
            <a:off x="6500826" y="3643314"/>
            <a:ext cx="171448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Users\1\Downloads\кубики.png"/>
          <p:cNvPicPr>
            <a:picLocks noChangeAspect="1" noChangeArrowheads="1"/>
          </p:cNvPicPr>
          <p:nvPr/>
        </p:nvPicPr>
        <p:blipFill>
          <a:blip r:embed="rId7" cstate="print"/>
          <a:srcRect l="11620" r="13219" b="33928"/>
          <a:stretch>
            <a:fillRect/>
          </a:stretch>
        </p:blipFill>
        <p:spPr bwMode="auto">
          <a:xfrm>
            <a:off x="4071934" y="3429000"/>
            <a:ext cx="1306155" cy="685496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00636"/>
            <a:ext cx="2214578" cy="16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etsad\Desktop\Щербак Евпатория\презентация\д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5" y="1367737"/>
            <a:ext cx="1385212" cy="18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tsad\Desktop\Щербак Евпатория\презентация\photo_2024-03-19_16-54-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2" y="5000636"/>
            <a:ext cx="2349164" cy="166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tsad\Downloads\photo_2024-03-25_16-03-4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63" y="5000636"/>
            <a:ext cx="2476485" cy="18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18207"/>
            <a:ext cx="8589075" cy="3287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429132"/>
            <a:ext cx="645812" cy="1071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14686"/>
            <a:ext cx="642942" cy="1066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928802"/>
            <a:ext cx="696839" cy="1156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6" y="714356"/>
            <a:ext cx="649436" cy="1071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572140"/>
            <a:ext cx="649437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071538" y="5715016"/>
            <a:ext cx="7858180" cy="91348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 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Крым глазами художников, музыка народов Крыма, народные промыслы.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71538" y="857232"/>
            <a:ext cx="7858180" cy="80575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«Какой, какая, какое?», пословицы народов Крыма, загадки.</a:t>
            </a:r>
          </a:p>
          <a:p>
            <a:pPr algn="ctr"/>
            <a:endParaRPr lang="en-US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71538" y="2143116"/>
            <a:ext cx="7858180" cy="60570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Сделай так,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нейрогимнастика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виды спорта.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071538" y="3286124"/>
            <a:ext cx="7858180" cy="103659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Достопримечательности; народы, гербы городов, национальные блюда, профессии, праздники, знаменитые личности, растения, насекомые, птицы, животные, обитатели морей, опасные, грибы.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71538" y="4643446"/>
            <a:ext cx="7858180" cy="60570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206" tIns="25603" rIns="51206" bIns="25603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СОЦ.-КОММУНИКАТИВНОЕ РАЗВИТИЕ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 воду, хорошо или плохо, правила поведения в лесу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57554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игры выбирают себе фишки и устанавливают их на старте. При помощи считалки выбирают, кто будет бросать кубик первым.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путешествие, ребенок бросает кубик, и двигает фишку, в зависимости от цвета домика - клетки ребенок выбирает карточку идентичного цвета, и выполняет задание. Если игрок затрудняется с ответом, он изображает жест –  «Я в домике», который означает, что необходима подсказка. 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игры детей ждут и приятные бонусы за дверками домиков (дополнительные ходы и стрелки вперед), и неприятные сюрпризы (пропуски ходов, стрелки назад). 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игры входит полифункциональный буклет, который представляет собой справочный информационный материал по всем разделам программы «Крымский веночек».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6302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заканчивает путешествие тот, кто доберется до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Крымского 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моста (финиш игры). 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6302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игре проигравших нет, ведь играя, каждый узнает  много нового и интересного! 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ры голубое не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сопровождение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5"/>
            <a:ext cx="2571768" cy="3000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71744"/>
            <a:ext cx="2566989" cy="307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071546"/>
            <a:ext cx="2714644" cy="314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571744"/>
            <a:ext cx="2776541" cy="3143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696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Detsad</cp:lastModifiedBy>
  <cp:revision>8</cp:revision>
  <dcterms:created xsi:type="dcterms:W3CDTF">2024-02-29T10:20:12Z</dcterms:created>
  <dcterms:modified xsi:type="dcterms:W3CDTF">2024-03-25T13:13:31Z</dcterms:modified>
</cp:coreProperties>
</file>