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84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Горы голубое неб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928794" y="785794"/>
            <a:ext cx="5572164" cy="17543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Правила для детей</a:t>
            </a:r>
          </a:p>
          <a:p>
            <a:pPr algn="ctr"/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 настольной игре </a:t>
            </a:r>
          </a:p>
          <a:p>
            <a:pPr algn="ctr"/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«Крым 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–  </a:t>
            </a: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мой дом» 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5364" name="Picture 4" descr="C:\Users\1\Downloads\Рисунок1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3214686"/>
            <a:ext cx="2404307" cy="3429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>
          <a:xfrm>
            <a:off x="6215074" y="5786454"/>
            <a:ext cx="2714644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Воспитатель МБДОУ № 19</a:t>
            </a:r>
          </a:p>
          <a:p>
            <a:pPr algn="ctr"/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Щербак Е. А.</a:t>
            </a:r>
          </a:p>
          <a:p>
            <a:pPr algn="ctr"/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г. Ялта 2023 г. </a:t>
            </a:r>
            <a:endParaRPr lang="ru-RU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313014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Горы голубое неб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4282" y="214290"/>
            <a:ext cx="8643998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53975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Дорогой, друг!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630238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Приглашаем тебя в удивительное  путешествие по Крыму! Перед тобой карта Крыма, готовая открыть тебе все секреты! Сопровождать в путешествии тебя будут фишки – грифоны. Выбирай грифона, с помощью считалочки и начинай игру! 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1500174"/>
            <a:ext cx="2928942" cy="181588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Считалочка: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Раз, два, три, четыре, пять!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Будем Крым мы изучать!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Синий, белый красный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Крым у нас прекрасный!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Грифона в руки мы берем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Кто первый ходит узнаем!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29190" y="1571612"/>
            <a:ext cx="3214710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 комплект игры входит: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Игровое поле – карта Крыма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Фишки;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Кубик.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14876" y="2643182"/>
            <a:ext cx="4214858" cy="406265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Задания: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Синий домик – игрок называет обитателя морей и рек;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Желтый домик  – игрок называет город, возле которого находится фишка;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Зеленый домик – игрок называет растение  или животное крымского полуострова;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Оранжевый домик – игрок называет достопримечательность Крыма;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Красный домик – два шага назад;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Белый домик – два шага вперед.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2844" y="3500438"/>
            <a:ext cx="4429156" cy="310854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630238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Правила игры: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630238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Поле игры представляет собой карту Крыма.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630238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Начиная путешествие с Симферополя, бросаем кубик, и двигаем фишку. В зависимости от цвета домика на котором остановилась фишка, выполняем задание. Перед началом игроки могут договориться об усложнении правил –  не просто назвать достопримечательность, а рассказать о ней какой – либо факт; описать животное так, чтобы другие игроки его смогли угадать и т. д.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630238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Первым заканчивает путешествие тот, кто доберется до крымского моста (финиш игры).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630238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нашей игре проигравших нет, ведь играя, каждый узнает  много нового и интересного!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3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279</Words>
  <Application>Microsoft Office PowerPoint</Application>
  <PresentationFormat>Экран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Detsad</dc:creator>
  <cp:lastModifiedBy>Detsad</cp:lastModifiedBy>
  <cp:revision>1</cp:revision>
  <dcterms:created xsi:type="dcterms:W3CDTF">2024-03-13T15:00:37Z</dcterms:created>
  <dcterms:modified xsi:type="dcterms:W3CDTF">2024-03-13T15:01:04Z</dcterms:modified>
</cp:coreProperties>
</file>