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03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7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1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3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8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8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8AC4-A610-4F7A-A82A-5DD19C8A8C1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FCCA45-B1E1-4088-B6F9-3A82486D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46220"/>
            <a:ext cx="7766936" cy="1184856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окна!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dou57-lukomorie.ru/data/2d2fb6421f2a725c53cb0a4ccfa0d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80" y="2331076"/>
            <a:ext cx="6539309" cy="43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69715"/>
            <a:ext cx="9585882" cy="67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3966"/>
          <a:stretch/>
        </p:blipFill>
        <p:spPr>
          <a:xfrm>
            <a:off x="115909" y="0"/>
            <a:ext cx="8761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z/ZB41tfipIjkoQ6nyq57bXTlsUVK8hE0G9cvmr2zOH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272" cy="69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7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5.infourok.ru/uploads/ex/12b9/000f06d8-9a41a26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0"/>
            <a:ext cx="684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556/001156ed-f57f1705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2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ibl.krasnoarmeiki.ru/wp-content/uploads/2020/05/V1zeao04b4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4439" cy="68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186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Безопасные окна!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окна!</dc:title>
  <dc:creator>александр коровин</dc:creator>
  <cp:lastModifiedBy>александр коровин</cp:lastModifiedBy>
  <cp:revision>2</cp:revision>
  <dcterms:created xsi:type="dcterms:W3CDTF">2021-04-22T09:40:08Z</dcterms:created>
  <dcterms:modified xsi:type="dcterms:W3CDTF">2021-04-22T09:54:11Z</dcterms:modified>
</cp:coreProperties>
</file>