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E08C-1F8D-4C81-886A-69EC95E734F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5857-8C02-41FB-9C13-C1E0BE9F9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3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785794"/>
            <a:ext cx="557216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Рекомендации </a:t>
            </a: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родителей </a:t>
            </a: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настольной игре </a:t>
            </a: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«Крым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дом»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4" name="Picture 4" descr="C:\Users\1\Downloads\Рисунок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2404307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15074" y="5786454"/>
            <a:ext cx="271464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МБДОУ № 19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Щербак Е. А.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Ялта 2023 г. 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428604"/>
            <a:ext cx="8215338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Друзья!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вами уникальная, авторская разработка настольная игра 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ходилка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 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мой дом!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сможете с помощью игрового поля, тематических карточек, </a:t>
            </a:r>
            <a:r>
              <a:rPr kumimoji="0" lang="en-US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QR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-кодов, познакомить ребенка с малой Родиной.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Комплекты карточек </a:t>
            </a:r>
            <a:r>
              <a:rPr kumimoji="0" lang="ru-RU" sz="2400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многовариативны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знакомят ребенка с городами, гербами, достопримечательностями, личностями,  прославившими полуостров, а также с животным, растительным миром и другими особенностями Крыма.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что игра расширяет кругозор, способствует развитию речи ребенка, она развивает такие качества как внимательность, усидчивость, целеустремленность и воображение, ведь в основе игры 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сюжет наполненный приключениями. </a:t>
            </a:r>
            <a:endParaRPr kumimoji="0" lang="ru-RU" sz="2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14290"/>
            <a:ext cx="8501090" cy="61555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игры: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 игры представляет собой карту Крыма, путь обозначен фигурками – поезд-начало пути из столицы Крыма, Крымский мост  – финиш.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путешествие, ребенок бросает кубик, и двигает фишку, в зависимости от цвета домика</a:t>
            </a:r>
            <a:r>
              <a:rPr kumimoji="0" lang="ru-RU" sz="2000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клетки ребенок выбирает карточку идентичного цвета, и выполняет задание. Если игрок затрудняется с ответом, он изображает жест –  «Я в домике», который означает</a:t>
            </a:r>
            <a:r>
              <a:rPr lang="ru-RU" sz="200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необходима подсказка. 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игры детей ждут и приятные бонусы за дверками домиков (дополнительные ходы и стрелки вперед), и неприятные сюрпризы (пропуски ходов, стрелки назад). 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 игры входит полифункциональный буклет, который представляет собой справочный информационный материал, к которому вы с ребенком можете вернуться в любой момент для закрепления или повторения темы.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игре 4 фишки, но фактически количество игроков не ограничено. Это позволяет играть всей семьей. Игры с родителями очень важны для психо-эмоционального здоровья ребёнка.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42852"/>
            <a:ext cx="8286808" cy="64633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взрослым: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известно, что дети дошкольного возраста любят играть. Они с удовольствием многократно обращаются к знакомым играм, игровым сюжетам.  А благодаря </a:t>
            </a:r>
            <a:r>
              <a:rPr kumimoji="0" lang="ru-RU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многовариативности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 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мой дом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такое обращение позволяет, не меняя игровых действий, менять содержание игры. Поэтому они с радостью откликаются на предложение поиграть. Одновременно осуществляется процесс обучения</a:t>
            </a:r>
            <a:endParaRPr kumimoji="0" lang="ru-RU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ваша совместная игра была успешной необходимо помнить про следующие условия:</a:t>
            </a:r>
            <a:endParaRPr kumimoji="0" lang="ru-RU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Ребенка должен заинтересовать сюжет.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обязательно должны рассказать ему, для чего мы играем и какую цель преследуем. Детки любят помогать персонажам. Так как фишки в игре в виде фигурок - грифонов, то от их лица поговорите с юным игроком и побудите к действию.</a:t>
            </a:r>
            <a:endParaRPr kumimoji="0" lang="ru-RU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Ребенок способен не отвлекаясь заниматься одним делом 10-15 минут.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требуйте от него сразу слишком многого. Ничего страшного, если поначалу Вы будете прерывать игру на полпути. Главное, чтобы со стороны ребенка  наблюдался интерес к процессу. </a:t>
            </a:r>
            <a:endParaRPr kumimoji="0" lang="ru-RU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Важная особенность игры - </a:t>
            </a:r>
            <a:r>
              <a:rPr kumimoji="0" lang="ru-RU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ходилки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процессе взаимодействия, который захватывает  всех участников. Для игры как минимум нужно два человека, а это значит, что играя, у ребенка будут формироваться социально-коммуникативные навыки, он научится правильно реагировать на свои проигрыши и удачи, решать конфликты и сотрудничать с взрослым и другими участниками игры.</a:t>
            </a:r>
            <a:endParaRPr kumimoji="0" lang="ru-RU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53860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Настольная игра «Крым – мой дом!»</a:t>
            </a:r>
          </a:p>
          <a:p>
            <a:pPr algn="just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очень полезна для детей и должна быть в доме у каждого, ведь она помогает развить у ребенка множество полезных навыков. А еще прекрасно подходят в качестве спокойной вечерней игры, которая успокоит ребенка и отвлечет от чрезмерной активности!</a:t>
            </a:r>
          </a:p>
          <a:p>
            <a:pPr algn="just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Дидактическая игра «Крым – мой дом!», позволяет не просто провести время всей семьей, но и узнать много нового и интересного о своей малой Родине. </a:t>
            </a:r>
          </a:p>
          <a:p>
            <a:pPr algn="just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Пусть Ваш семейный отдых будет полезным и продуктивным!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1506" name="Picture 2" descr="C:\Users\1\Downloads\Remove-bg.ai_17092002315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00081"/>
            <a:ext cx="8572528" cy="6057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452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Detsad</cp:lastModifiedBy>
  <cp:revision>3</cp:revision>
  <dcterms:created xsi:type="dcterms:W3CDTF">2024-02-29T08:25:58Z</dcterms:created>
  <dcterms:modified xsi:type="dcterms:W3CDTF">2024-03-13T15:02:01Z</dcterms:modified>
</cp:coreProperties>
</file>