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07B2EAA-C3A8-4019-A420-5AAF4D3793B6}">
          <p14:sldIdLst>
            <p14:sldId id="256"/>
            <p14:sldId id="257"/>
            <p14:sldId id="258"/>
            <p14:sldId id="259"/>
            <p14:sldId id="260"/>
          </p14:sldIdLst>
        </p14:section>
        <p14:section name="Раздел без заголовка" id="{19171A2A-3AB6-4D91-95FF-37E62BCB80F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Щербак\щербак симфер\сайт\родителям\фоп\6-1140x1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700" y="-1789113"/>
            <a:ext cx="10858500" cy="1085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04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Щербак\щербак симфер\сайт\родителям\фоп\CyR75lkPTg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68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Щербак\щербак симфер\сайт\родителям\фоп\fop-do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" y="-23161"/>
            <a:ext cx="9130502" cy="688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58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G:\Щербак\щербак симфер\сайт\родителям\фоп\sgt5ErGFVy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7" y="116632"/>
            <a:ext cx="9117423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54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Щербак\щербак симфер\сайт\родителям\фоп\c8a7c11756_fit-in~1280x800~filters_no_upscale()__f7554_c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-957263"/>
            <a:ext cx="7677150" cy="762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325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Detsad</dc:creator>
  <cp:lastModifiedBy>Detsad</cp:lastModifiedBy>
  <cp:revision>1</cp:revision>
  <dcterms:created xsi:type="dcterms:W3CDTF">2024-01-29T10:26:59Z</dcterms:created>
  <dcterms:modified xsi:type="dcterms:W3CDTF">2024-01-29T10:29:09Z</dcterms:modified>
</cp:coreProperties>
</file>