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4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6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nlystands.ru/sites/4-onlystands/photoalbums/278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t="12766" r="50000" b="13698"/>
          <a:stretch/>
        </p:blipFill>
        <p:spPr bwMode="auto">
          <a:xfrm>
            <a:off x="4568373" y="192028"/>
            <a:ext cx="4191421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40" y="813966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«Реализация нравственно-патриотического направления воспитания через взаимодействие с семьями воспитанников в свете реализации Федеральной образовательной программы »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1960" y="5085184"/>
            <a:ext cx="4824536" cy="158417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Подготовила воспитатель МБДОУ№19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Щербак Елена Александровна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369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к всемирному дню животных дети подготовили рассказы о своих домашних питомцах, также была создана электронная фотовыставка «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я и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мой лохматый друг». </a:t>
            </a:r>
          </a:p>
        </p:txBody>
      </p:sp>
      <p:pic>
        <p:nvPicPr>
          <p:cNvPr id="8194" name="Picture 2" descr="C:\Users\Detsad\Desktop\Щербак\изображение_viber_2023-10-16_12-36-11-9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04222"/>
            <a:ext cx="4680520" cy="4680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10280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к международному дню Черного моря (31 октября) организованна выставка ракушек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74" y="2428364"/>
            <a:ext cx="2349071" cy="4176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44" y="1225699"/>
            <a:ext cx="2762672" cy="3683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288" y="2204864"/>
            <a:ext cx="3143141" cy="419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выставки детско-родительского творчества: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«Осенние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фантазии»,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«Зимняя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сказка »</a:t>
            </a:r>
          </a:p>
        </p:txBody>
      </p:sp>
      <p:pic>
        <p:nvPicPr>
          <p:cNvPr id="10242" name="Picture 2" descr="C:\Users\Detsad\Desktop\Щербак\изображение_viber_2023-10-16_11-59-04-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60040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tsad\Desktop\Щербак\изображение_viber_2023-10-16_11-59-05-6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38" y="1802559"/>
            <a:ext cx="3869143" cy="3869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3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42083"/>
            <a:ext cx="34018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"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Почта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доверия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>"</a:t>
            </a:r>
          </a:p>
        </p:txBody>
      </p:sp>
      <p:pic>
        <p:nvPicPr>
          <p:cNvPr id="11266" name="Picture 2" descr="C:\Users\Detsad\Desktop\Щербак\изображение_viber_2023-10-16_11-59-30-1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38" y="1268760"/>
            <a:ext cx="6683896" cy="4611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51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632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организация маршрутов выходного дня «Семейный поход»</a:t>
            </a:r>
          </a:p>
        </p:txBody>
      </p:sp>
      <p:pic>
        <p:nvPicPr>
          <p:cNvPr id="12290" name="Picture 2" descr="D:\сад\сад на фл\фото отчеты\ялта\зооп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28932"/>
            <a:ext cx="4030842" cy="3018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tsad\Desktop\Щербак\изображение_viber_2023-10-16_11-58-58-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67210"/>
            <a:ext cx="3168352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28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sun9-31.userapi.com/impg/QH1opuebVBi7f4g5tICujVIK1-6NPYwemOV6QA/ZTM0-oNOfJo.jpg?size=808x1080&amp;quality=95&amp;sign=a589eb1448e9bc12dc11cbf8a37b059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2"/>
          <a:stretch/>
        </p:blipFill>
        <p:spPr bwMode="auto">
          <a:xfrm>
            <a:off x="559712" y="1844824"/>
            <a:ext cx="3848100" cy="3661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9712" y="548680"/>
            <a:ext cx="4856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«Крым в котором я живу»</a:t>
            </a:r>
          </a:p>
        </p:txBody>
      </p:sp>
      <p:pic>
        <p:nvPicPr>
          <p:cNvPr id="13316" name="Picture 4" descr="https://sun9-66.userapi.com/impg/8k9yCpJaq7O9B2lJIivN_fNf73VwrMS7nwnoQw/EP-HmTUa7no.jpg?size=808x1080&amp;quality=95&amp;sign=1e2fa66cf0ba893e1818310fc7b5b7fa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58" y="1844824"/>
            <a:ext cx="3419309" cy="4570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44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07" y="1268760"/>
            <a:ext cx="5337821" cy="53378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76466" y="129406"/>
            <a:ext cx="511710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Создаем карту путешествий</a:t>
            </a:r>
          </a:p>
          <a:p>
            <a:pPr algn="ctr"/>
            <a:r>
              <a:rPr lang="ru-RU" sz="28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Группы «Звездочки»</a:t>
            </a:r>
            <a:endParaRPr lang="ru-RU" sz="2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3437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67763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Детско -родительский проект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«Гордись своим именем улица»</a:t>
            </a:r>
          </a:p>
        </p:txBody>
      </p:sp>
      <p:pic>
        <p:nvPicPr>
          <p:cNvPr id="14338" name="Picture 2" descr="C:\Users\Detsad\Desktop\Щербак\изображение_viber_2023-10-16_12-36-10-99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870012" y="2204864"/>
            <a:ext cx="7043936" cy="3521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9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ataLife Engine Версия для печати Рисунки по патриотическому воспитанию в детс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49" y="692696"/>
            <a:ext cx="7344816" cy="550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02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892" y="2505670"/>
            <a:ext cx="76322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117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8680"/>
            <a:ext cx="763284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/>
                </a:solidFill>
              </a:rPr>
              <a:t>П</a:t>
            </a:r>
            <a:r>
              <a:rPr lang="ru-RU" sz="3200" dirty="0" smtClean="0">
                <a:solidFill>
                  <a:schemeClr val="accent6"/>
                </a:solidFill>
              </a:rPr>
              <a:t>ринципы совместной </a:t>
            </a:r>
            <a:r>
              <a:rPr lang="ru-RU" sz="3200" dirty="0">
                <a:solidFill>
                  <a:schemeClr val="accent6"/>
                </a:solidFill>
              </a:rPr>
              <a:t>деятельности семьи и ДОО </a:t>
            </a:r>
            <a:r>
              <a:rPr lang="ru-RU" sz="3200" dirty="0" smtClean="0">
                <a:solidFill>
                  <a:schemeClr val="accent6"/>
                </a:solidFill>
              </a:rPr>
              <a:t>:</a:t>
            </a:r>
            <a:endParaRPr lang="ru-RU" sz="3200" dirty="0">
              <a:solidFill>
                <a:schemeClr val="accent6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единый подход к процессу воспитания ребёнка;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открытость дошкольного учреждения для родителей;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взаимное доверие во взаимоотношениях педагогов и родителей;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уважение и доброжелательность друг к другу;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дифференцированный подход к каждой семье;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400" dirty="0"/>
              <a:t>равная ответственность родителей и педагогов.</a:t>
            </a:r>
          </a:p>
        </p:txBody>
      </p:sp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620688"/>
            <a:ext cx="835292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6"/>
                </a:solidFill>
              </a:rPr>
              <a:t>Ц</a:t>
            </a:r>
            <a:r>
              <a:rPr lang="ru-RU" sz="3200" dirty="0" smtClean="0">
                <a:solidFill>
                  <a:schemeClr val="accent6"/>
                </a:solidFill>
              </a:rPr>
              <a:t>ели</a:t>
            </a:r>
            <a:r>
              <a:rPr lang="ru-RU" dirty="0" smtClean="0"/>
              <a:t> </a:t>
            </a:r>
            <a:r>
              <a:rPr lang="ru-RU" sz="2000" dirty="0"/>
              <a:t>взаимодействия педагогического коллектива ДОО с семьями обучающихся дошкольного </a:t>
            </a:r>
            <a:r>
              <a:rPr lang="ru-RU" sz="2000" dirty="0" smtClean="0"/>
              <a:t>возраста:</a:t>
            </a:r>
          </a:p>
          <a:p>
            <a:pPr algn="ctr"/>
            <a:r>
              <a:rPr lang="ru-RU" sz="2000" dirty="0"/>
              <a:t>- обеспечение психолого-педагогической поддержки семьи и повышение компетентности родителей (законных представителей) в вопросах образования, охраны и укрепления здоровья детей младенческого, раннего и дошкольного возрастов;</a:t>
            </a:r>
            <a:br>
              <a:rPr lang="ru-RU" sz="2000" dirty="0"/>
            </a:br>
            <a:r>
              <a:rPr lang="ru-RU" sz="2000" dirty="0"/>
              <a:t>- обеспечение единства подходов к воспитанию и обучению детей в условиях ДОО и семьи; повышение воспитательного потенциала семьи.</a:t>
            </a:r>
            <a:br>
              <a:rPr lang="ru-RU" sz="2000" dirty="0"/>
            </a:br>
            <a:r>
              <a:rPr lang="ru-RU" sz="2000" dirty="0"/>
              <a:t>Эта деятельность должна дополнять, поддерживать и тактично направлять воспитательные действия родителей (законных представителей) детей младенческого, раннего и дошкольного возрастов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myshared.ru/10/968201/slide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67" y="660439"/>
            <a:ext cx="7620000" cy="571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64807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К Традиционным формам работы с родителями:</a:t>
            </a:r>
            <a:endParaRPr lang="ru-RU" sz="2000" dirty="0"/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2000" dirty="0"/>
              <a:t>Анкетирование «Семейные традиции»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2000" dirty="0"/>
              <a:t>Консультации в родительских уголках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2000" dirty="0"/>
              <a:t>Родительские собрания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2000" dirty="0"/>
              <a:t>Беседы</a:t>
            </a:r>
          </a:p>
          <a:p>
            <a:pPr marL="285750" lvl="0" indent="-285750">
              <a:buFont typeface="Wingdings" pitchFamily="2" charset="2"/>
              <a:buChar char="q"/>
            </a:pPr>
            <a:r>
              <a:rPr lang="ru-RU" sz="2000" dirty="0"/>
              <a:t>Ознакомление с информацией на сайте ДОУ</a:t>
            </a:r>
          </a:p>
        </p:txBody>
      </p:sp>
      <p:pic>
        <p:nvPicPr>
          <p:cNvPr id="3074" name="Picture 2" descr="https://sun9-32.userapi.com/impg/jUxhgo3QzcgSKen1HQw3SC4YdnvPlt-V09u8pw/Uzlr78njKMY.jpg?size=489x1080&amp;quality=95&amp;sign=74519af96bf4521e595a5a4d33447e9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4" b="23967"/>
          <a:stretch/>
        </p:blipFill>
        <p:spPr bwMode="auto">
          <a:xfrm>
            <a:off x="2719915" y="2853369"/>
            <a:ext cx="3128106" cy="3537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Привлечение родителей к пополнению предметно развивающей среды группы детского сада</a:t>
            </a:r>
          </a:p>
        </p:txBody>
      </p:sp>
      <p:pic>
        <p:nvPicPr>
          <p:cNvPr id="4098" name="Picture 2" descr="C:\Users\Detsad\Desktop\Щербак\изображение_viber_2023-10-16_11-31-54-1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87443"/>
            <a:ext cx="4347690" cy="3070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3653"/>
            <a:ext cx="3384376" cy="3384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3653"/>
            <a:ext cx="3096344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7300" y="223525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Участие родителей в проведении культурно-досуговой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0752" y="869856"/>
            <a:ext cx="8357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рамках знакомства детей с праздником «Масленица» было</a:t>
            </a:r>
          </a:p>
          <a:p>
            <a:pPr algn="ctr"/>
            <a:r>
              <a:rPr lang="ru-RU" dirty="0"/>
              <a:t>организованно совместное чаепитие в русских традициях</a:t>
            </a:r>
          </a:p>
        </p:txBody>
      </p:sp>
      <p:pic>
        <p:nvPicPr>
          <p:cNvPr id="5122" name="Picture 2" descr="https://sun9-73.userapi.com/impg/B7ZR1c0F4u0ubD0rD6WJVT-Xa6sJiHneuUZiMw/EFmH3B7MXCI.jpg?size=607x1080&amp;quality=95&amp;sign=a9bc82a76e982978caafa80c13890af3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32"/>
          <a:stretch/>
        </p:blipFill>
        <p:spPr bwMode="auto">
          <a:xfrm>
            <a:off x="482968" y="1772816"/>
            <a:ext cx="3728992" cy="4463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3.userapi.com/impg/B7ZR1c0F4u0ubD0rD6WJVT-Xa6sJiHneuUZiMw/EFmH3B7MXCI.jpg?size=607x1080&amp;quality=95&amp;sign=a9bc82a76e982978caafa80c13890af3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" t="66425" r="-461" b="-10505"/>
          <a:stretch/>
        </p:blipFill>
        <p:spPr bwMode="auto">
          <a:xfrm>
            <a:off x="4355976" y="2708920"/>
            <a:ext cx="4053483" cy="31791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0374" y="188640"/>
            <a:ext cx="50305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А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кция 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«Помним, чтим, гордимся»</a:t>
            </a:r>
          </a:p>
        </p:txBody>
      </p:sp>
      <p:pic>
        <p:nvPicPr>
          <p:cNvPr id="6146" name="Picture 2" descr="https://sun9-77.userapi.com/impg/5cHR8o7ThyLMFtyFUM-e-VnfmgPw7K5qS1ym3w/YCowPd7fOTs.jpg?size=1280x576&amp;quality=95&amp;sign=d1994fa34f479ef8d60ce30b1cd0886d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29738" r="12953" b="20261"/>
          <a:stretch/>
        </p:blipFill>
        <p:spPr bwMode="auto">
          <a:xfrm>
            <a:off x="268785" y="666329"/>
            <a:ext cx="8723086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49.userapi.com/impg/7xWjEdCCd8LFIVY7MPDDV2ruY9yWT3KXRJOqIQ/OS7XcV8xkOM.jpg?size=486x1080&amp;quality=95&amp;sign=f8c46bcd87b7fb2cdd799b66605a351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2491">
            <a:off x="872273" y="3615958"/>
            <a:ext cx="1373835" cy="30529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сад\сад на фл\фото отчеты\фильм крым\сев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917">
            <a:off x="7081761" y="3638674"/>
            <a:ext cx="1554521" cy="2763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сад\сад на фл\фото отчеты\фильм крым\симфер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2176" b="21756"/>
          <a:stretch/>
        </p:blipFill>
        <p:spPr bwMode="auto">
          <a:xfrm>
            <a:off x="3967534" y="3538113"/>
            <a:ext cx="2016224" cy="2964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753553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проведение фотовыставки ко дню «Семьи, любви и верности»</a:t>
            </a:r>
          </a:p>
        </p:txBody>
      </p:sp>
      <p:pic>
        <p:nvPicPr>
          <p:cNvPr id="7170" name="Picture 2" descr="C:\Users\Detsad\Desktop\Щербак\изображение_viber_2023-10-14_21-34-01-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212" y="1197615"/>
            <a:ext cx="4762618" cy="47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</TotalTime>
  <Words>275</Words>
  <Application>Microsoft Office PowerPoint</Application>
  <PresentationFormat>Экран (4:3)</PresentationFormat>
  <Paragraphs>34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Detsad</dc:creator>
  <cp:lastModifiedBy>Detsad</cp:lastModifiedBy>
  <cp:revision>8</cp:revision>
  <dcterms:created xsi:type="dcterms:W3CDTF">2023-10-17T06:20:00Z</dcterms:created>
  <dcterms:modified xsi:type="dcterms:W3CDTF">2023-10-17T11:50:45Z</dcterms:modified>
</cp:coreProperties>
</file>