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5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70" d="100"/>
          <a:sy n="70" d="100"/>
        </p:scale>
        <p:origin x="498" y="8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120326-2DBD-4941-8ECB-86A53C63F819}" type="datetimeFigureOut">
              <a:rPr lang="ru-RU" smtClean="0"/>
              <a:t>18.01.2024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C0602B-F9FE-4827-BD8A-5D6CE47AD8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40963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C0602B-F9FE-4827-BD8A-5D6CE47AD854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25728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1102C-F4ED-4F05-9182-19B0DB1BA5E6}" type="datetimeFigureOut">
              <a:rPr lang="ru-RU" smtClean="0"/>
              <a:t>18.01.2024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6FFC5D73-CBA0-4E64-A273-FA1FF5B582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08120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1102C-F4ED-4F05-9182-19B0DB1BA5E6}" type="datetimeFigureOut">
              <a:rPr lang="ru-RU" smtClean="0"/>
              <a:t>18.01.2024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C5D73-CBA0-4E64-A273-FA1FF5B582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77168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1102C-F4ED-4F05-9182-19B0DB1BA5E6}" type="datetimeFigureOut">
              <a:rPr lang="ru-RU" smtClean="0"/>
              <a:t>18.01.2024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FFC5D73-CBA0-4E64-A273-FA1FF5B582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55232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1102C-F4ED-4F05-9182-19B0DB1BA5E6}" type="datetimeFigureOut">
              <a:rPr lang="ru-RU" smtClean="0"/>
              <a:t>18.01.2024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FFC5D73-CBA0-4E64-A273-FA1FF5B582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52661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1102C-F4ED-4F05-9182-19B0DB1BA5E6}" type="datetimeFigureOut">
              <a:rPr lang="ru-RU" smtClean="0"/>
              <a:t>18.01.2024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FFC5D73-CBA0-4E64-A273-FA1FF5B582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71813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1102C-F4ED-4F05-9182-19B0DB1BA5E6}" type="datetimeFigureOut">
              <a:rPr lang="ru-RU" smtClean="0"/>
              <a:t>18.01.2024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C5D73-CBA0-4E64-A273-FA1FF5B582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26656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1102C-F4ED-4F05-9182-19B0DB1BA5E6}" type="datetimeFigureOut">
              <a:rPr lang="ru-RU" smtClean="0"/>
              <a:t>18.01.2024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C5D73-CBA0-4E64-A273-FA1FF5B582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8774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1102C-F4ED-4F05-9182-19B0DB1BA5E6}" type="datetimeFigureOut">
              <a:rPr lang="ru-RU" smtClean="0"/>
              <a:t>18.01.2024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C5D73-CBA0-4E64-A273-FA1FF5B582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47569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1102C-F4ED-4F05-9182-19B0DB1BA5E6}" type="datetimeFigureOut">
              <a:rPr lang="ru-RU" smtClean="0"/>
              <a:t>18.01.2024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FFC5D73-CBA0-4E64-A273-FA1FF5B582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31039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1102C-F4ED-4F05-9182-19B0DB1BA5E6}" type="datetimeFigureOut">
              <a:rPr lang="ru-RU" smtClean="0"/>
              <a:t>18.01.2024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FFC5D73-CBA0-4E64-A273-FA1FF5B582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36722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1102C-F4ED-4F05-9182-19B0DB1BA5E6}" type="datetimeFigureOut">
              <a:rPr lang="ru-RU" smtClean="0"/>
              <a:t>18.01.2024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FFC5D73-CBA0-4E64-A273-FA1FF5B5829A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403332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1102C-F4ED-4F05-9182-19B0DB1BA5E6}" type="datetimeFigureOut">
              <a:rPr lang="ru-RU" smtClean="0"/>
              <a:t>18.01.2024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FFC5D73-CBA0-4E64-A273-FA1FF5B582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17613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1102C-F4ED-4F05-9182-19B0DB1BA5E6}" type="datetimeFigureOut">
              <a:rPr lang="ru-RU" smtClean="0"/>
              <a:t>18.01.2024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FFC5D73-CBA0-4E64-A273-FA1FF5B5829A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699830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1102C-F4ED-4F05-9182-19B0DB1BA5E6}" type="datetimeFigureOut">
              <a:rPr lang="ru-RU" smtClean="0"/>
              <a:t>18.01.2024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FFC5D73-CBA0-4E64-A273-FA1FF5B582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73977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1102C-F4ED-4F05-9182-19B0DB1BA5E6}" type="datetimeFigureOut">
              <a:rPr lang="ru-RU" smtClean="0"/>
              <a:t>18.01.2024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C5D73-CBA0-4E64-A273-FA1FF5B582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2710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1102C-F4ED-4F05-9182-19B0DB1BA5E6}" type="datetimeFigureOut">
              <a:rPr lang="ru-RU" smtClean="0"/>
              <a:t>18.01.2024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C5D73-CBA0-4E64-A273-FA1FF5B582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34465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81102C-F4ED-4F05-9182-19B0DB1BA5E6}" type="datetimeFigureOut">
              <a:rPr lang="ru-RU" smtClean="0"/>
              <a:t>18.01.2024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6FFC5D73-CBA0-4E64-A273-FA1FF5B582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32664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  <p:sldLayoutId id="2147483737" r:id="rId12"/>
    <p:sldLayoutId id="2147483738" r:id="rId13"/>
    <p:sldLayoutId id="2147483739" r:id="rId14"/>
    <p:sldLayoutId id="2147483740" r:id="rId15"/>
    <p:sldLayoutId id="214748374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emf"/><Relationship Id="rId4" Type="http://schemas.openxmlformats.org/officeDocument/2006/relationships/image" Target="../media/image9.e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90502" y="412668"/>
            <a:ext cx="8915399" cy="2262781"/>
          </a:xfrm>
        </p:spPr>
        <p:txBody>
          <a:bodyPr>
            <a:normAutofit fontScale="90000"/>
          </a:bodyPr>
          <a:lstStyle/>
          <a:p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b="1" dirty="0" smtClean="0"/>
              <a:t>Первому </a:t>
            </a:r>
            <a:r>
              <a:rPr lang="ru-RU" b="1" dirty="0"/>
              <a:t>человеку, полетевшему в космос, посвящается 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364" y="1360224"/>
            <a:ext cx="3822748" cy="510885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210875" y="3360655"/>
            <a:ext cx="5981125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600" b="1" i="1" dirty="0" smtClean="0">
                <a:solidFill>
                  <a:schemeClr val="bg2">
                    <a:lumMod val="25000"/>
                  </a:schemeClr>
                </a:solidFill>
              </a:rPr>
              <a:t>Наш Гагарин </a:t>
            </a:r>
            <a:endParaRPr lang="ru-RU" sz="6600" b="1" i="1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69519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969818" y="1134667"/>
            <a:ext cx="11222182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«12 апреля 1961 года началась новая эра цивилизации и познания мира: первый человек в космосе. Наш, простой русский парень с открытой улыбкой, которая стала визитной карточкой нового «космического» мира, Юрий Гагарин</a:t>
            </a:r>
            <a:r>
              <a:rPr 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.» </a:t>
            </a:r>
          </a:p>
          <a:p>
            <a:endParaRPr lang="ru-RU" sz="2400" i="1" dirty="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ru-RU" sz="4000" i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108 </a:t>
            </a:r>
            <a:r>
              <a:rPr lang="ru-RU" sz="4000" i="1" dirty="0">
                <a:solidFill>
                  <a:srgbClr val="FF0000"/>
                </a:solidFill>
                <a:latin typeface="Times New Roman" panose="02020603050405020304" pitchFamily="18" charset="0"/>
              </a:rPr>
              <a:t>минут на орбите, которые перевернули мир</a:t>
            </a:r>
            <a:r>
              <a:rPr lang="ru-RU" sz="3200" i="1" dirty="0">
                <a:solidFill>
                  <a:srgbClr val="FF0000"/>
                </a:solidFill>
                <a:latin typeface="Times New Roman" panose="02020603050405020304" pitchFamily="18" charset="0"/>
              </a:rPr>
              <a:t>.</a:t>
            </a:r>
            <a:endParaRPr lang="ru-RU" sz="3200" dirty="0">
              <a:solidFill>
                <a:srgbClr val="FF000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05339" y="3319881"/>
            <a:ext cx="2499946" cy="333829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5092" y="3319881"/>
            <a:ext cx="6574504" cy="3376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46203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09205" y="0"/>
            <a:ext cx="8911687" cy="1280890"/>
          </a:xfrm>
        </p:spPr>
        <p:txBody>
          <a:bodyPr/>
          <a:lstStyle/>
          <a:p>
            <a:r>
              <a:rPr lang="ru-RU" b="1" dirty="0"/>
              <a:t>«Мечты о небе»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942" y="587829"/>
            <a:ext cx="5183455" cy="613769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1257" y="640445"/>
            <a:ext cx="2136452" cy="2887194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5511257" y="3656677"/>
            <a:ext cx="6542887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Юрий Гагарин появился на свет 9 марта 1934 года в родильном доме районного города </a:t>
            </a:r>
            <a:r>
              <a:rPr lang="ru-RU" sz="2000" dirty="0" err="1" smtClean="0">
                <a:solidFill>
                  <a:srgbClr val="000000"/>
                </a:solidFill>
                <a:latin typeface="Times New Roman" panose="02020603050405020304" pitchFamily="18" charset="0"/>
              </a:rPr>
              <a:t>Гжатска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 (ныне город Гагарин), расположенного в Западной части РСФСР. Семья, в которой родился мальчик, была крестьянской и проживала в деревушке </a:t>
            </a:r>
            <a:r>
              <a:rPr lang="ru-RU" sz="2000" dirty="0" err="1" smtClean="0">
                <a:solidFill>
                  <a:srgbClr val="000000"/>
                </a:solidFill>
                <a:latin typeface="Times New Roman" panose="02020603050405020304" pitchFamily="18" charset="0"/>
              </a:rPr>
              <a:t>Клушино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00000"/>
                </a:solidFill>
                <a:latin typeface="Times New Roman" panose="02020603050405020304" pitchFamily="18" charset="0"/>
              </a:rPr>
              <a:t>Гжатского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 района. Отец, Алексей Иванович Гагарин, трудился плотником. Мама, Анна Тимофеевна была работницей молочно-товарной фермы. В семье было три мальчика и одна девочка, Юра был третьим ребёнком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9953416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821381" y="564792"/>
            <a:ext cx="7493328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1941 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</a:rPr>
              <a:t>году Юрий Гагарин начал учиться </a:t>
            </a:r>
            <a:endParaRPr lang="ru-RU" sz="2800" dirty="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ru-RU" sz="28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в 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</a:rPr>
              <a:t>средней школе села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Клушино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</a:rPr>
              <a:t>, но учебу прервала война. </a:t>
            </a:r>
            <a:endParaRPr lang="ru-RU" sz="2800" dirty="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ru-RU" sz="28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Возобновить 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</a:rPr>
              <a:t>учебу он смог только в 1943 году. </a:t>
            </a:r>
            <a:endParaRPr lang="ru-RU" sz="2800" dirty="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ru-RU" sz="28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После 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</a:rPr>
              <a:t>окончания войны семья Гагариных переехала в город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Гжатск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</a:rPr>
              <a:t> (ныне Гагарин), где Юрий продолжил свое обучение. </a:t>
            </a:r>
            <a:endParaRPr lang="ru-RU" sz="2800" dirty="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ru-RU" sz="28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После 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</a:rPr>
              <a:t>окончания шестого класса, он поступил в ремесленное училище в подмосковном городе Люберцы и в Люберецкую вечернюю школу рабочей молодежи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</a:rPr>
              <a:t>.</a:t>
            </a:r>
            <a:endParaRPr lang="ru-RU" sz="16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2624" y="389501"/>
            <a:ext cx="3775620" cy="4677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12554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966" y="154379"/>
            <a:ext cx="6692977" cy="410363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5465" y="463650"/>
            <a:ext cx="5040483" cy="311228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9964" y="3103985"/>
            <a:ext cx="5216119" cy="350203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06059" y="2565778"/>
            <a:ext cx="3302368" cy="4040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85575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622961" y="315409"/>
            <a:ext cx="6096000" cy="585976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1622961" y="315409"/>
            <a:ext cx="6096000" cy="569386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</a:rPr>
              <a:t>Тренироваться для отправки в космос Юрий Гагарин начал почти за год до легендарного апрельского дня 1961 года. В группу потенциальных первооткрывателей космоса отобрали шесть человек. Все были лучшими в своём роде, поэтому право выбирать первого для космической миссии доверили не только специальной комиссии, но и самой команде. </a:t>
            </a:r>
            <a:endParaRPr lang="ru-RU" sz="2800" dirty="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ru-RU" sz="28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В 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</a:rPr>
              <a:t>отряде решили, что лететь должен Гагарин, поскольку среди своих он всегда был лидером. </a:t>
            </a:r>
            <a:endParaRPr lang="ru-RU" sz="28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9226" y="1143685"/>
            <a:ext cx="3600000" cy="4404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7967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221" y="206971"/>
            <a:ext cx="5002800" cy="348165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5" name="Прямоугольник 4"/>
          <p:cNvSpPr/>
          <p:nvPr/>
        </p:nvSpPr>
        <p:spPr>
          <a:xfrm>
            <a:off x="8728364" y="1868859"/>
            <a:ext cx="3289465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7 октября 1957 года Юрий Гагарин женился на Валентине Ивановне Горячевой, которая стала его верным соратником на многие годы. В их семье выросли две дочери–Лена и Галя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.</a:t>
            </a:r>
            <a:endParaRPr lang="ru-RU" sz="24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920" y="3245923"/>
            <a:ext cx="5382561" cy="331604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2148386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955471" y="402403"/>
            <a:ext cx="10236529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</a:rPr>
              <a:t>Всего 108 минут продолжался полет, но этим минутам суждено было стать звездными. Когда радостная новость за считанные часы облетела Землю, Юрий Гагарин уже был Гражданином Мира</a:t>
            </a:r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.</a:t>
            </a:r>
          </a:p>
          <a:p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</a:p>
          <a:p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Смелость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и бесстрашие простого русского парня с широкой улыбкой покорили всех жителей земного шара 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5471" y="2230884"/>
            <a:ext cx="7794802" cy="4110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48911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026722" y="5243669"/>
            <a:ext cx="876794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Через 108 мин. космического полета Гагарин благополучно приземлился на левом берегу Волги у деревни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Смеловка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Терновского района Саратовской области (20 км к Юго-Западу от города Энгельса). Своим полетом Гагарин установил 3 новых мировых рекорда: высоты в космическом пространстве, продолжительности полета в космосе и грузоподъемности космического корабля с человеком на борту.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7408" y="273133"/>
            <a:ext cx="7109735" cy="4764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7885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8514" y="1324537"/>
            <a:ext cx="8023013" cy="5325276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035387" y="279508"/>
            <a:ext cx="88273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В Москве состоялась торжественная встреча первого космонавта Юрия Гагарина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943087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389911" y="378791"/>
            <a:ext cx="7663543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«Весь советский народ восхищён Вашим славным подвигом, который будут помнить в веках как пример мужества, отваги и геройства во имя служения человечеству. Совершённый Вами полёт открывает новую страницу в истории человечества, в покорении космоса и наполняет сердца советских людей великой радостью и гордостью»...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– эти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поздравления Юрию Гагарину от лидера СССР Никиты Хрущёва 13 апреля 1961 года напечатала газета «Смена». 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113721" y="3020362"/>
            <a:ext cx="4813005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Подойдя к трибуне, Юрий Гагарин отрапортовал Никите Хрущёву:</a:t>
            </a:r>
          </a:p>
          <a:p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–Товарищ Первый секретарь Центрального Комитета Коммунистической партии Советского Союза, Председатель Совета Министров СССР! Рад доложить вам, что задание Центрального Комитета Коммунистической партии и Советского правительства выполнено…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256" y="378791"/>
            <a:ext cx="3354539" cy="393423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256" y="3962974"/>
            <a:ext cx="5400000" cy="2851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1047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041452" y="936516"/>
            <a:ext cx="828276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Через месяц после великого события Юрий Гагарин отправился в зарубежную командировку с «миссией мира», всего он объездил с визитами 30 стран.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7618" y="2147778"/>
            <a:ext cx="6457310" cy="4485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72376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243470" y="234215"/>
            <a:ext cx="677294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</a:rPr>
              <a:t>27 марта 1968 года </a:t>
            </a:r>
            <a:r>
              <a:rPr lang="ru-RU" sz="2400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Ю.А.Гагарин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</a:rPr>
              <a:t> трагически погиб  </a:t>
            </a:r>
            <a:r>
              <a:rPr lang="ru-RU" sz="24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в 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авиационной катастрофе вблизи деревни Новоселово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Киржачского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 района Владимирской области при выполнении тренировочного полета на самолете. Похоронен на красной плошали у Кремлевской стены.</a:t>
            </a:r>
            <a:endParaRPr lang="ru-RU" sz="24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84380" y="2165899"/>
            <a:ext cx="3428565" cy="4578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349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552195" y="149038"/>
            <a:ext cx="746405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«Не будем завидовать людям будущего. Им, конечно, здорово повезет, для них станет привычным то, о чем мы могли только мечтать.</a:t>
            </a:r>
            <a:endParaRPr lang="ru-RU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ru-RU" sz="24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Но и нам выпало большое счастье. Счастье первых шагов в космос. И пусть потомки завидуют нашему счастью».</a:t>
            </a:r>
            <a:endParaRPr lang="ru-RU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ru-RU" sz="2400" b="1" i="1" dirty="0">
                <a:solidFill>
                  <a:srgbClr val="000000"/>
                </a:solidFill>
                <a:latin typeface="Times New Roman" panose="02020603050405020304" pitchFamily="18" charset="0"/>
              </a:rPr>
              <a:t>Ю. Гагарин</a:t>
            </a:r>
            <a:endParaRPr lang="ru-RU" sz="24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981" y="2118350"/>
            <a:ext cx="8567019" cy="4507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691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63</TotalTime>
  <Words>623</Words>
  <Application>Microsoft Office PowerPoint</Application>
  <PresentationFormat>Широкоэкранный</PresentationFormat>
  <Paragraphs>29</Paragraphs>
  <Slides>14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0" baseType="lpstr">
      <vt:lpstr>Arial</vt:lpstr>
      <vt:lpstr>Calibri</vt:lpstr>
      <vt:lpstr>Century Gothic</vt:lpstr>
      <vt:lpstr>Times New Roman</vt:lpstr>
      <vt:lpstr>Wingdings 3</vt:lpstr>
      <vt:lpstr>Легкий дым</vt:lpstr>
      <vt:lpstr>  Первому человеку, полетевшему в космос, посвящается </vt:lpstr>
      <vt:lpstr>Презентация PowerPoint</vt:lpstr>
      <vt:lpstr>«Мечты о небе»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Первому человеку, полетевшему в космос, посвящается </dc:title>
  <dc:creator>RePack by Diakov</dc:creator>
  <cp:lastModifiedBy>RePack by Diakov</cp:lastModifiedBy>
  <cp:revision>6</cp:revision>
  <dcterms:created xsi:type="dcterms:W3CDTF">2024-01-18T07:18:12Z</dcterms:created>
  <dcterms:modified xsi:type="dcterms:W3CDTF">2024-01-18T08:21:40Z</dcterms:modified>
</cp:coreProperties>
</file>