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498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20326-2DBD-4941-8ECB-86A53C63F819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0602B-F9FE-4827-BD8A-5D6CE47A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096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0602B-F9FE-4827-BD8A-5D6CE47AD85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57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81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7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0333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76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9983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97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7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44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1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52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26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18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6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7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5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102C-F4ED-4F05-9182-19B0DB1BA5E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FC5D73-CBA0-4E64-A273-FA1FF5B58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6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0502" y="412668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Первому </a:t>
            </a:r>
            <a:r>
              <a:rPr lang="ru-RU" b="1" dirty="0"/>
              <a:t>человеку, полетевшему в космос, посвящается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4" y="1360224"/>
            <a:ext cx="3822748" cy="5108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0875" y="3360655"/>
            <a:ext cx="59811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chemeClr val="bg2">
                    <a:lumMod val="25000"/>
                  </a:schemeClr>
                </a:solidFill>
              </a:rPr>
              <a:t>Наш Гагарин </a:t>
            </a:r>
            <a:endParaRPr lang="ru-RU" sz="6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5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514" y="1324537"/>
            <a:ext cx="8023013" cy="53252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35387" y="279508"/>
            <a:ext cx="8827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Москве состоялась торжественная встреча первого космонавта Юрия Гагарина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308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89911" y="378791"/>
            <a:ext cx="76635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«Весь советский народ восхищён Вашим славным подвигом, который будут помнить в веках как пример мужества, отваги и геройства во имя служения человечеству. Совершённый Вами полёт открывает новую страницу в истории человечества, в покорении космоса и наполняет сердца советских людей великой радостью и гордостью»...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– эти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поздравления Юрию Гагарину от лидера СССР Никиты Хрущёва 13 апреля 1961 года напечатала газета «Смена».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3721" y="3020362"/>
            <a:ext cx="48130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Подойдя к трибуне, Юрий Гагарин отрапортовал Никите Хрущёву: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–Товарищ Первый секретарь Центрального Комитета Коммунистической партии Советского Союза, Председатель Совета Министров СССР! Рад доложить вам, что задание Центрального Комитета Коммунистической партии и Советского правительства выполнено…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6" y="378791"/>
            <a:ext cx="3354539" cy="3934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56" y="3962974"/>
            <a:ext cx="5400000" cy="28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4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41452" y="936516"/>
            <a:ext cx="8282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Через месяц после великого события Юрий Гагарин отправился в зарубежную командировку с «миссией мира», всего он объездил с визитами 30 стран.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618" y="2147778"/>
            <a:ext cx="6457310" cy="448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3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3470" y="234215"/>
            <a:ext cx="6772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27 марта 1968 года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Ю.А.Гагарин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трагически погиб 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авиационной катастрофе вблизи деревни Новоселово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Киржачского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района Владимирской области при выполнении тренировочного полета на самолете. Похоронен на красной плошали у Кремлевской стены.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380" y="2165899"/>
            <a:ext cx="3428565" cy="4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2195" y="149038"/>
            <a:ext cx="7464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«Не будем завидовать людям будущего. Им, конечно, здорово повезет, для них станет привычным то, о чем мы могли только мечтать.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Но и нам выпало большое счастье. Счастье первых шагов в космос. И пусть потомки завидуют нашему счастью».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Ю. Гагарин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81" y="2118350"/>
            <a:ext cx="8567019" cy="450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9818" y="1134667"/>
            <a:ext cx="1122218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«12 апреля 1961 года началась новая эра цивилизации и познания мира: первый человек в космосе. Наш, простой русский парень с открытой улыбкой, которая стала визитной карточкой нового «космического» мира, Юрий Гагарин</a:t>
            </a:r>
            <a:r>
              <a:rPr 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.» </a:t>
            </a:r>
          </a:p>
          <a:p>
            <a:endParaRPr lang="ru-RU" sz="2400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108 </a:t>
            </a:r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минут на орбите, которые перевернули мир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339" y="3319881"/>
            <a:ext cx="2499946" cy="3338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092" y="3319881"/>
            <a:ext cx="6574504" cy="33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2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9205" y="0"/>
            <a:ext cx="8911687" cy="1280890"/>
          </a:xfrm>
        </p:spPr>
        <p:txBody>
          <a:bodyPr/>
          <a:lstStyle/>
          <a:p>
            <a:r>
              <a:rPr lang="ru-RU" b="1" dirty="0"/>
              <a:t>«Мечты о небе»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42" y="587829"/>
            <a:ext cx="5183455" cy="6137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257" y="640445"/>
            <a:ext cx="2136452" cy="28871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11257" y="3656677"/>
            <a:ext cx="65428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Юрий Гагарин появился на свет 9 марта 1934 года в родильном доме районного города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Гжатска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(ныне город Гагарин), расположенного в Западной части РСФСР. Семья, в которой родился мальчик, была крестьянской и проживала в деревушке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Клушино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Гжатского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района. Отец, Алексей Иванович Гагарин, трудился плотником. Мама, Анна Тимофеевна была работницей молочно-товарной фермы. В семье было три мальчика и одна девочка, Юра был третьим ребёнком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5341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21381" y="564792"/>
            <a:ext cx="74933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1941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году Юрий Гагарин начал учиться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средней школе села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Клушино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но учебу прервала война.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Возобновить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учебу он смог только в 1943 году.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После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окончания войны семья Гагариных переехала в город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Гжатск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(ныне Гагарин), где Юрий продолжил свое обучение.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После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окончания шестого класса, он поступил в ремесленное училище в подмосковном городе Люберцы и в Люберецкую вечернюю школу рабочей молодежи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24" y="389501"/>
            <a:ext cx="3775620" cy="46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5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66" y="154379"/>
            <a:ext cx="6692977" cy="4103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65" y="463650"/>
            <a:ext cx="5040483" cy="3112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964" y="3103985"/>
            <a:ext cx="5216119" cy="3502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059" y="2565778"/>
            <a:ext cx="3302368" cy="40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57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2961" y="315409"/>
            <a:ext cx="6096000" cy="5859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22961" y="315409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Тренироваться для отправки в космос Юрий Гагарин начал почти за год до легендарного апрельского дня 1961 года. В группу потенциальных первооткрывателей космоса отобрали шесть человек. Все были лучшими в своём роде, поэтому право выбирать первого для космической миссии доверили не только специальной комиссии, но и самой команде.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отряде решили, что лететь должен Гагарин, поскольку среди своих он всегда был лидером. 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226" y="1143685"/>
            <a:ext cx="3600000" cy="44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96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21" y="206971"/>
            <a:ext cx="5002800" cy="3481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728364" y="1868859"/>
            <a:ext cx="32894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 октября 1957 года Юрий Гагарин женился на Валентине Ивановне Горячевой, которая стала его верным соратником на многие годы. В их семье выросли две дочери–Лена и Галя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920" y="3245923"/>
            <a:ext cx="5382561" cy="3316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4838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5471" y="402403"/>
            <a:ext cx="102365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Всего 108 минут продолжался полет, но этим минутам суждено было стать звездными. Когда радостная новость за считанные часы облетела Землю, Юрий Гагарин уже был Гражданином Мира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Смелость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бесстрашие простого русского парня с широкой улыбкой покорили всех жителей земного шара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471" y="2230884"/>
            <a:ext cx="7794802" cy="41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91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6722" y="5243669"/>
            <a:ext cx="87679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Через 108 мин. космического полета Гагарин благополучно приземлился на левом берегу Волги у деревни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Смеловка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Терновского района Саратовской области (20 км к Юго-Западу от города Энгельса). Своим полетом Гагарин установил 3 новых мировых рекорда: высоты в космическом пространстве, продолжительности полета в космосе и грузоподъемности космического корабля с человеком на борту.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08" y="273133"/>
            <a:ext cx="7109735" cy="4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858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</TotalTime>
  <Words>623</Words>
  <Application>Microsoft Office PowerPoint</Application>
  <PresentationFormat>Широкоэкранный</PresentationFormat>
  <Paragraphs>29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Легкий дым</vt:lpstr>
      <vt:lpstr>  Первому человеку, полетевшему в космос, посвящается </vt:lpstr>
      <vt:lpstr>Презентация PowerPoint</vt:lpstr>
      <vt:lpstr>«Мечты о небе»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Первому человеку, полетевшему в космос, посвящается </dc:title>
  <dc:creator>RePack by Diakov</dc:creator>
  <cp:lastModifiedBy>RePack by Diakov</cp:lastModifiedBy>
  <cp:revision>6</cp:revision>
  <dcterms:created xsi:type="dcterms:W3CDTF">2024-01-18T07:18:12Z</dcterms:created>
  <dcterms:modified xsi:type="dcterms:W3CDTF">2024-01-18T08:21:40Z</dcterms:modified>
</cp:coreProperties>
</file>