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60" r:id="rId5"/>
    <p:sldId id="261" r:id="rId6"/>
    <p:sldId id="262" r:id="rId7"/>
    <p:sldId id="263" r:id="rId8"/>
    <p:sldId id="265" r:id="rId9"/>
    <p:sldId id="273" r:id="rId10"/>
    <p:sldId id="267" r:id="rId11"/>
    <p:sldId id="268" r:id="rId12"/>
    <p:sldId id="272" r:id="rId13"/>
    <p:sldId id="269" r:id="rId14"/>
    <p:sldId id="270" r:id="rId15"/>
    <p:sldId id="271" r:id="rId16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0CF11A0-E26A-4718-B105-0A16BEB452F0}" type="datetimeFigureOut">
              <a:rPr lang="ru-RU"/>
              <a:pPr>
                <a:defRPr/>
              </a:pPr>
              <a:t>07.04.2026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140506E-3271-4956-A882-AF4CB37ED1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0CF11A0-E26A-4718-B105-0A16BEB452F0}" type="datetimeFigureOut">
              <a:rPr lang="ru-RU"/>
              <a:pPr>
                <a:defRPr/>
              </a:pPr>
              <a:t>07.04.2026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140506E-3271-4956-A882-AF4CB37ED1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0CF11A0-E26A-4718-B105-0A16BEB452F0}" type="datetimeFigureOut">
              <a:rPr lang="ru-RU"/>
              <a:pPr>
                <a:defRPr/>
              </a:pPr>
              <a:t>07.04.2026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140506E-3271-4956-A882-AF4CB37ED1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0CF11A0-E26A-4718-B105-0A16BEB452F0}" type="datetimeFigureOut">
              <a:rPr lang="ru-RU"/>
              <a:pPr>
                <a:defRPr/>
              </a:pPr>
              <a:t>07.04.2026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140506E-3271-4956-A882-AF4CB37ED1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0CF11A0-E26A-4718-B105-0A16BEB452F0}" type="datetimeFigureOut">
              <a:rPr lang="ru-RU"/>
              <a:pPr>
                <a:defRPr/>
              </a:pPr>
              <a:t>07.04.2026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140506E-3271-4956-A882-AF4CB37ED1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0CF11A0-E26A-4718-B105-0A16BEB452F0}" type="datetimeFigureOut">
              <a:rPr lang="ru-RU"/>
              <a:pPr>
                <a:defRPr/>
              </a:pPr>
              <a:t>07.04.2026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140506E-3271-4956-A882-AF4CB37ED1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0CF11A0-E26A-4718-B105-0A16BEB452F0}" type="datetimeFigureOut">
              <a:rPr lang="ru-RU"/>
              <a:pPr>
                <a:defRPr/>
              </a:pPr>
              <a:t>07.04.2026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140506E-3271-4956-A882-AF4CB37ED1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0CF11A0-E26A-4718-B105-0A16BEB452F0}" type="datetimeFigureOut">
              <a:rPr lang="ru-RU"/>
              <a:pPr>
                <a:defRPr/>
              </a:pPr>
              <a:t>07.04.2026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140506E-3271-4956-A882-AF4CB37ED1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0CF11A0-E26A-4718-B105-0A16BEB452F0}" type="datetimeFigureOut">
              <a:rPr lang="ru-RU"/>
              <a:pPr>
                <a:defRPr/>
              </a:pPr>
              <a:t>07.04.2026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140506E-3271-4956-A882-AF4CB37ED1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0CF11A0-E26A-4718-B105-0A16BEB452F0}" type="datetimeFigureOut">
              <a:rPr lang="ru-RU"/>
              <a:pPr>
                <a:defRPr/>
              </a:pPr>
              <a:t>07.04.2026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140506E-3271-4956-A882-AF4CB37ED1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0CF11A0-E26A-4718-B105-0A16BEB452F0}" type="datetimeFigureOut">
              <a:rPr lang="ru-RU"/>
              <a:pPr>
                <a:defRPr/>
              </a:pPr>
              <a:t>07.04.2026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140506E-3271-4956-A882-AF4CB37ED1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 cstate="print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0CF11A0-E26A-4718-B105-0A16BEB452F0}" type="datetimeFigureOut">
              <a:rPr lang="ru-RU"/>
              <a:pPr>
                <a:defRPr/>
              </a:pPr>
              <a:t>07.04.2026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140506E-3271-4956-A882-AF4CB37ED1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0089" y="2285545"/>
            <a:ext cx="1107435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8000" b="1" i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«Наши семейные книги памяти»</a:t>
            </a:r>
            <a:endParaRPr lang="ru-RU" sz="8000" b="1" i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05394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6618594" y="2890391"/>
            <a:ext cx="451918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3200" b="1" dirty="0" smtClean="0">
                <a:solidFill>
                  <a:srgbClr val="393837"/>
                </a:solidFill>
                <a:latin typeface="NT"/>
              </a:rPr>
              <a:t>Николаев</a:t>
            </a:r>
          </a:p>
          <a:p>
            <a:pPr>
              <a:defRPr/>
            </a:pPr>
            <a:r>
              <a:rPr lang="ru-RU" sz="3200" b="1" dirty="0" smtClean="0">
                <a:solidFill>
                  <a:srgbClr val="393837"/>
                </a:solidFill>
                <a:latin typeface="NT"/>
              </a:rPr>
              <a:t>Иван Александрович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 bwMode="auto">
          <a:xfrm>
            <a:off x="6618594" y="3967609"/>
            <a:ext cx="44181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3200" dirty="0" smtClean="0">
                <a:solidFill>
                  <a:srgbClr val="393837"/>
                </a:solidFill>
                <a:latin typeface="NT Somic"/>
              </a:rPr>
              <a:t>10.10.1922-12.06.2006</a:t>
            </a:r>
            <a:endParaRPr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821271" y="530352"/>
            <a:ext cx="4454817" cy="5783447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179" y="914401"/>
            <a:ext cx="3735158" cy="4997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71784" y="3145536"/>
            <a:ext cx="44970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393837"/>
                </a:solidFill>
                <a:latin typeface="NT"/>
              </a:rPr>
              <a:t>Мухортов Стефан Петрович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71784" y="4222754"/>
            <a:ext cx="35076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393837"/>
                </a:solidFill>
                <a:latin typeface="NT Somic" pitchFamily="50" charset="-52"/>
              </a:rPr>
              <a:t>07.10.22-25.03.93</a:t>
            </a:r>
            <a:endParaRPr lang="ru-RU" sz="3200" dirty="0">
              <a:solidFill>
                <a:srgbClr val="393837"/>
              </a:solidFill>
              <a:latin typeface="NT Somic" pitchFamily="50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71" y="530352"/>
            <a:ext cx="4454817" cy="578344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138" y="927284"/>
            <a:ext cx="3439165" cy="498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426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6618594" y="2890391"/>
            <a:ext cx="408156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3200" b="1" dirty="0" err="1">
                <a:solidFill>
                  <a:srgbClr val="393837"/>
                </a:solidFill>
                <a:latin typeface="NT"/>
              </a:rPr>
              <a:t>Боровенский</a:t>
            </a:r>
            <a:endParaRPr dirty="0"/>
          </a:p>
          <a:p>
            <a:pPr>
              <a:defRPr/>
            </a:pPr>
            <a:r>
              <a:rPr lang="ru-RU" sz="3200" b="1" dirty="0">
                <a:solidFill>
                  <a:srgbClr val="393837"/>
                </a:solidFill>
                <a:latin typeface="NT"/>
              </a:rPr>
              <a:t>Василий Иванович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 bwMode="auto">
          <a:xfrm>
            <a:off x="6618593" y="3967608"/>
            <a:ext cx="2127089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3200">
                <a:solidFill>
                  <a:srgbClr val="393837"/>
                </a:solidFill>
                <a:latin typeface="NT Somic"/>
              </a:rPr>
              <a:t>1924-1945</a:t>
            </a:r>
            <a:endParaRPr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99873" y="537276"/>
            <a:ext cx="4454817" cy="578344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49558" y="910484"/>
            <a:ext cx="3877179" cy="493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95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6618594" y="2890391"/>
            <a:ext cx="429155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3200" b="1" dirty="0" err="1" smtClean="0">
                <a:solidFill>
                  <a:srgbClr val="393837"/>
                </a:solidFill>
                <a:latin typeface="NT"/>
              </a:rPr>
              <a:t>Райко</a:t>
            </a:r>
            <a:endParaRPr dirty="0"/>
          </a:p>
          <a:p>
            <a:pPr>
              <a:defRPr/>
            </a:pPr>
            <a:r>
              <a:rPr lang="ru-RU" sz="3200" b="1" dirty="0" smtClean="0">
                <a:solidFill>
                  <a:srgbClr val="393837"/>
                </a:solidFill>
                <a:latin typeface="NT"/>
              </a:rPr>
              <a:t>Алексей Семенович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 bwMode="auto">
          <a:xfrm>
            <a:off x="6618594" y="3967609"/>
            <a:ext cx="44181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3200" dirty="0" smtClean="0">
                <a:solidFill>
                  <a:srgbClr val="393837"/>
                </a:solidFill>
                <a:latin typeface="NT Somic"/>
              </a:rPr>
              <a:t>11.03.1912-01.06.1992</a:t>
            </a:r>
            <a:endParaRPr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821271" y="530352"/>
            <a:ext cx="4454817" cy="5783447"/>
          </a:xfrm>
          <a:prstGeom prst="rect">
            <a:avLst/>
          </a:prstGeom>
        </p:spPr>
      </p:pic>
      <p:pic>
        <p:nvPicPr>
          <p:cNvPr id="1026" name="Picture 2" descr="C:\Users\я\Desktop\школа Кира Лера\20250325_18325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60225" y="942535"/>
            <a:ext cx="3463882" cy="49096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34879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6618593" y="2890390"/>
            <a:ext cx="4601593" cy="10671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393837"/>
                </a:solidFill>
                <a:latin typeface="NT"/>
              </a:rPr>
              <a:t>Фомин</a:t>
            </a:r>
            <a:endParaRPr dirty="0"/>
          </a:p>
          <a:p>
            <a:pPr>
              <a:defRPr/>
            </a:pPr>
            <a:r>
              <a:rPr lang="ru-RU" sz="3200" b="1" dirty="0">
                <a:solidFill>
                  <a:srgbClr val="393837"/>
                </a:solidFill>
                <a:latin typeface="NT"/>
              </a:rPr>
              <a:t>Адриан Афанасьевич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 bwMode="auto">
          <a:xfrm>
            <a:off x="6618592" y="3967607"/>
            <a:ext cx="3256989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3200">
                <a:solidFill>
                  <a:srgbClr val="393837"/>
                </a:solidFill>
                <a:latin typeface="NT Somic"/>
              </a:rPr>
              <a:t>1916-20.12.1985</a:t>
            </a:r>
            <a:endParaRPr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98696" y="462569"/>
            <a:ext cx="4454817" cy="5783447"/>
          </a:xfrm>
          <a:prstGeom prst="rect">
            <a:avLst/>
          </a:prstGeom>
        </p:spPr>
      </p:pic>
      <p:pic>
        <p:nvPicPr>
          <p:cNvPr id="2135312904" name="Рисунок 213531290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420367" y="859117"/>
            <a:ext cx="3511176" cy="4958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05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1"/>
          <p:cNvSpPr/>
          <p:nvPr/>
        </p:nvSpPr>
        <p:spPr>
          <a:xfrm>
            <a:off x="6012360" y="2890440"/>
            <a:ext cx="4300560" cy="106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3200" b="1" strike="noStrike" spc="-1" dirty="0">
                <a:solidFill>
                  <a:srgbClr val="393837"/>
                </a:solidFill>
                <a:latin typeface="NT"/>
                <a:ea typeface="Arial"/>
              </a:rPr>
              <a:t>         </a:t>
            </a:r>
            <a:r>
              <a:rPr lang="ru-RU" sz="3200" b="1" strike="noStrike" spc="-1" dirty="0" err="1">
                <a:solidFill>
                  <a:srgbClr val="393837"/>
                </a:solidFill>
                <a:latin typeface="NT"/>
                <a:ea typeface="Arial"/>
              </a:rPr>
              <a:t>Валяев</a:t>
            </a:r>
            <a:endParaRPr lang="ru-RU" sz="32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3200" b="1" strike="noStrike" spc="-1" dirty="0">
                <a:solidFill>
                  <a:srgbClr val="393837"/>
                </a:solidFill>
                <a:latin typeface="NT"/>
                <a:ea typeface="Arial"/>
              </a:rPr>
              <a:t> Иван Леонтьевич</a:t>
            </a:r>
            <a:endParaRPr lang="ru-RU" sz="3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TextBox 2"/>
          <p:cNvSpPr/>
          <p:nvPr/>
        </p:nvSpPr>
        <p:spPr>
          <a:xfrm>
            <a:off x="6332760" y="3967560"/>
            <a:ext cx="4375080" cy="577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3200" b="0" strike="noStrike" spc="-1">
                <a:solidFill>
                  <a:srgbClr val="393837"/>
                </a:solidFill>
                <a:latin typeface="NT Somic"/>
                <a:ea typeface="Arial"/>
              </a:rPr>
              <a:t>07.09.1925-19.12.2000</a:t>
            </a: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3" name="Рисунок 3"/>
          <p:cNvPicPr/>
          <p:nvPr/>
        </p:nvPicPr>
        <p:blipFill>
          <a:blip r:embed="rId2"/>
          <a:stretch/>
        </p:blipFill>
        <p:spPr>
          <a:xfrm>
            <a:off x="821160" y="530280"/>
            <a:ext cx="4454280" cy="5783040"/>
          </a:xfrm>
          <a:prstGeom prst="rect">
            <a:avLst/>
          </a:prstGeom>
          <a:ln w="0">
            <a:noFill/>
          </a:ln>
        </p:spPr>
      </p:pic>
      <p:pic>
        <p:nvPicPr>
          <p:cNvPr id="44" name="Рисунок 43"/>
          <p:cNvPicPr/>
          <p:nvPr/>
        </p:nvPicPr>
        <p:blipFill>
          <a:blip r:embed="rId3"/>
          <a:stretch/>
        </p:blipFill>
        <p:spPr>
          <a:xfrm>
            <a:off x="1080000" y="882360"/>
            <a:ext cx="4140000" cy="541764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3236052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 bwMode="auto">
          <a:xfrm>
            <a:off x="6250345" y="3429000"/>
            <a:ext cx="41537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AU" sz="3200" b="1" dirty="0">
                <a:solidFill>
                  <a:srgbClr val="393837"/>
                </a:solidFill>
                <a:latin typeface="NT Somic"/>
              </a:rPr>
              <a:t>23.01.</a:t>
            </a:r>
            <a:r>
              <a:rPr lang="ru-RU" sz="3200" b="1" dirty="0">
                <a:solidFill>
                  <a:srgbClr val="393837"/>
                </a:solidFill>
                <a:latin typeface="NT Somic"/>
              </a:rPr>
              <a:t>1908 -</a:t>
            </a:r>
            <a:r>
              <a:rPr lang="en-AU" sz="3200" b="1" dirty="0">
                <a:solidFill>
                  <a:srgbClr val="393837"/>
                </a:solidFill>
                <a:latin typeface="NT Somic"/>
              </a:rPr>
              <a:t>15.04.</a:t>
            </a:r>
            <a:r>
              <a:rPr lang="ru-RU" sz="3200" b="1" dirty="0">
                <a:solidFill>
                  <a:srgbClr val="393837"/>
                </a:solidFill>
                <a:latin typeface="NT Somic"/>
              </a:rPr>
              <a:t>1994</a:t>
            </a:r>
            <a:endParaRPr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821271" y="482225"/>
            <a:ext cx="4454817" cy="5783447"/>
          </a:xfrm>
          <a:prstGeom prst="rect">
            <a:avLst/>
          </a:prstGeom>
        </p:spPr>
      </p:pic>
      <p:pic>
        <p:nvPicPr>
          <p:cNvPr id="5" name="Рисунок 4" descr="image-06-05-24-03-45-1.jpeg">
            <a:extLst>
              <a:ext uri="{FF2B5EF4-FFF2-40B4-BE49-F238E27FC236}">
                <a16:creationId xmlns:a16="http://schemas.microsoft.com/office/drawing/2014/main" id="{A4C5EF15-EB82-4F33-9084-8D8C6B9886D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t="10855"/>
          <a:stretch>
            <a:fillRect/>
          </a:stretch>
        </p:blipFill>
        <p:spPr>
          <a:xfrm>
            <a:off x="1233236" y="873119"/>
            <a:ext cx="3519238" cy="5001658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B4A5DE5-960D-4B5F-A141-4AD418CC94DE}"/>
              </a:ext>
            </a:extLst>
          </p:cNvPr>
          <p:cNvSpPr/>
          <p:nvPr/>
        </p:nvSpPr>
        <p:spPr>
          <a:xfrm>
            <a:off x="5921729" y="2703828"/>
            <a:ext cx="48109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atin typeface="Arial Black" panose="020B0A04020102020204" pitchFamily="34" charset="0"/>
                <a:cs typeface="Times New Roman" pitchFamily="18" charset="0"/>
              </a:rPr>
              <a:t>Тропин  Иван Михайлович</a:t>
            </a:r>
          </a:p>
        </p:txBody>
      </p:sp>
    </p:spTree>
    <p:extLst>
      <p:ext uri="{BB962C8B-B14F-4D97-AF65-F5344CB8AC3E}">
        <p14:creationId xmlns:p14="http://schemas.microsoft.com/office/powerpoint/2010/main" val="38043708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6618594" y="2890391"/>
            <a:ext cx="430278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NT"/>
              </a:rPr>
              <a:t>Прохода </a:t>
            </a:r>
          </a:p>
          <a:p>
            <a:r>
              <a:rPr lang="ru-RU" sz="3200" b="1" dirty="0" smtClean="0">
                <a:latin typeface="NT"/>
              </a:rPr>
              <a:t>Степан Степанович</a:t>
            </a:r>
            <a:r>
              <a:rPr lang="ru-RU" sz="3200" b="1" dirty="0" smtClean="0">
                <a:solidFill>
                  <a:srgbClr val="393837"/>
                </a:solidFill>
                <a:latin typeface="NT"/>
              </a:rPr>
              <a:t> </a:t>
            </a:r>
            <a:endParaRPr lang="ru-RU" sz="3200" b="1" dirty="0">
              <a:solidFill>
                <a:srgbClr val="393837"/>
              </a:solidFill>
              <a:latin typeface="NT"/>
            </a:endParaRPr>
          </a:p>
        </p:txBody>
      </p:sp>
      <p:sp>
        <p:nvSpPr>
          <p:cNvPr id="3" name="TextBox 2"/>
          <p:cNvSpPr txBox="1"/>
          <p:nvPr/>
        </p:nvSpPr>
        <p:spPr bwMode="auto">
          <a:xfrm>
            <a:off x="6618594" y="3967609"/>
            <a:ext cx="51010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NT Somic"/>
              </a:rPr>
              <a:t>04.01.1924 </a:t>
            </a:r>
            <a:r>
              <a:rPr lang="ru-RU" sz="3200" dirty="0" smtClean="0">
                <a:solidFill>
                  <a:srgbClr val="393837"/>
                </a:solidFill>
                <a:latin typeface="NT Somic"/>
              </a:rPr>
              <a:t> - </a:t>
            </a:r>
            <a:r>
              <a:rPr lang="ru-RU" sz="3200" dirty="0" smtClean="0">
                <a:latin typeface="NT Somic"/>
              </a:rPr>
              <a:t>31.05.2014 </a:t>
            </a:r>
            <a:r>
              <a:rPr lang="ru-RU" sz="3200" dirty="0" smtClean="0">
                <a:solidFill>
                  <a:srgbClr val="393837"/>
                </a:solidFill>
                <a:latin typeface="NT Somic"/>
              </a:rPr>
              <a:t>  </a:t>
            </a:r>
            <a:endParaRPr lang="ru-RU" sz="3200" dirty="0">
              <a:solidFill>
                <a:srgbClr val="393837"/>
              </a:solidFill>
              <a:latin typeface="NT Somic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821271" y="530352"/>
            <a:ext cx="4454817" cy="5783447"/>
          </a:xfrm>
          <a:prstGeom prst="rect">
            <a:avLst/>
          </a:prstGeom>
        </p:spPr>
      </p:pic>
      <p:pic>
        <p:nvPicPr>
          <p:cNvPr id="5" name="Picture 2" descr="C:\Users\Пользователь\Documents\2-ой КЛАСС\книна памяти\-5386308526340698526_121.jpg"/>
          <p:cNvPicPr>
            <a:picLocks noChangeAspect="1" noChangeArrowheads="1"/>
          </p:cNvPicPr>
          <p:nvPr/>
        </p:nvPicPr>
        <p:blipFill>
          <a:blip r:embed="rId3" cstate="print"/>
          <a:srcRect r="7382" b="191"/>
          <a:stretch>
            <a:fillRect/>
          </a:stretch>
        </p:blipFill>
        <p:spPr bwMode="auto">
          <a:xfrm>
            <a:off x="1277935" y="942974"/>
            <a:ext cx="3465515" cy="49720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14290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71" y="530352"/>
            <a:ext cx="4454817" cy="578344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870448" y="4059936"/>
            <a:ext cx="36005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err="1">
                <a:solidFill>
                  <a:srgbClr val="393837"/>
                </a:solidFill>
                <a:latin typeface="NT"/>
              </a:rPr>
              <a:t>Анифеев</a:t>
            </a:r>
            <a:r>
              <a:rPr lang="ru-RU" sz="3200" b="1" dirty="0">
                <a:solidFill>
                  <a:srgbClr val="393837"/>
                </a:solidFill>
                <a:latin typeface="NT"/>
              </a:rPr>
              <a:t> Рустем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70448" y="5137154"/>
            <a:ext cx="45320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393837"/>
                </a:solidFill>
                <a:latin typeface="NT Somic" pitchFamily="50" charset="-52"/>
              </a:rPr>
              <a:t>14.09.1925-20.09.2001</a:t>
            </a:r>
            <a:r>
              <a:rPr lang="ru-RU" sz="3200" dirty="0" smtClean="0">
                <a:solidFill>
                  <a:srgbClr val="393837"/>
                </a:solidFill>
                <a:latin typeface="NT Somic" pitchFamily="50" charset="-52"/>
              </a:rPr>
              <a:t>.</a:t>
            </a:r>
            <a:endParaRPr lang="ru-RU" sz="3200" dirty="0">
              <a:solidFill>
                <a:srgbClr val="393837"/>
              </a:solidFill>
              <a:latin typeface="NT Somic" pitchFamily="50" charset="-52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278" y="876229"/>
            <a:ext cx="3620870" cy="506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6100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5776255" y="2783859"/>
            <a:ext cx="64789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200" b="1" dirty="0" smtClean="0">
                <a:solidFill>
                  <a:srgbClr val="393837"/>
                </a:solidFill>
                <a:latin typeface="NT"/>
              </a:rPr>
              <a:t>Кузьмин</a:t>
            </a:r>
            <a:endParaRPr dirty="0"/>
          </a:p>
          <a:p>
            <a:pPr>
              <a:defRPr/>
            </a:pPr>
            <a:r>
              <a:rPr lang="ru-RU" sz="3200" b="1" dirty="0" smtClean="0">
                <a:solidFill>
                  <a:srgbClr val="393837"/>
                </a:solidFill>
                <a:latin typeface="NT"/>
              </a:rPr>
              <a:t>Александр Константинович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 bwMode="auto">
          <a:xfrm>
            <a:off x="6618594" y="3967609"/>
            <a:ext cx="35076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3200" smtClean="0">
                <a:solidFill>
                  <a:srgbClr val="393837"/>
                </a:solidFill>
                <a:latin typeface="NT Somic"/>
              </a:rPr>
              <a:t>08.02.19-09.01.97</a:t>
            </a:r>
            <a:endParaRPr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821271" y="530352"/>
            <a:ext cx="4454817" cy="578344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68" y="246888"/>
            <a:ext cx="4886920" cy="630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165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70448" y="4059936"/>
            <a:ext cx="299152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err="1" smtClean="0">
                <a:solidFill>
                  <a:srgbClr val="393837"/>
                </a:solidFill>
                <a:latin typeface="NT"/>
              </a:rPr>
              <a:t>Кихта</a:t>
            </a:r>
            <a:r>
              <a:rPr lang="ru-RU" sz="3200" b="1" dirty="0" smtClean="0">
                <a:solidFill>
                  <a:srgbClr val="393837"/>
                </a:solidFill>
                <a:latin typeface="NT"/>
              </a:rPr>
              <a:t> Андрей</a:t>
            </a:r>
          </a:p>
          <a:p>
            <a:r>
              <a:rPr lang="ru-RU" sz="3200" b="1" dirty="0" smtClean="0">
                <a:solidFill>
                  <a:srgbClr val="393837"/>
                </a:solidFill>
                <a:latin typeface="NT"/>
              </a:rPr>
              <a:t>Трофимович</a:t>
            </a:r>
            <a:endParaRPr lang="ru-RU" sz="3200" b="1" dirty="0">
              <a:solidFill>
                <a:srgbClr val="393837"/>
              </a:solidFill>
              <a:latin typeface="N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70448" y="5137154"/>
            <a:ext cx="44181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393837"/>
                </a:solidFill>
                <a:latin typeface="NT Somic" pitchFamily="50" charset="-52"/>
              </a:rPr>
              <a:t>30.03.1905-??.??.1945</a:t>
            </a:r>
            <a:endParaRPr lang="ru-RU" sz="3200" dirty="0">
              <a:solidFill>
                <a:srgbClr val="393837"/>
              </a:solidFill>
              <a:latin typeface="NT Somic" pitchFamily="50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71" y="530352"/>
            <a:ext cx="4454817" cy="5783447"/>
          </a:xfrm>
          <a:prstGeom prst="rect">
            <a:avLst/>
          </a:prstGeom>
        </p:spPr>
      </p:pic>
      <p:pic>
        <p:nvPicPr>
          <p:cNvPr id="5" name="Рисунок 4" descr="1742626376758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67906" y="930875"/>
            <a:ext cx="3485326" cy="496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35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6099048" y="2890391"/>
            <a:ext cx="640994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200" b="1" dirty="0" smtClean="0">
                <a:solidFill>
                  <a:srgbClr val="393837"/>
                </a:solidFill>
                <a:latin typeface="NT"/>
              </a:rPr>
              <a:t>Кабанин Кузьма</a:t>
            </a:r>
          </a:p>
          <a:p>
            <a:pPr>
              <a:defRPr/>
            </a:pPr>
            <a:r>
              <a:rPr lang="ru-RU" sz="3200" b="1" dirty="0" smtClean="0">
                <a:solidFill>
                  <a:srgbClr val="393837"/>
                </a:solidFill>
                <a:latin typeface="NT"/>
              </a:rPr>
              <a:t>Иванович</a:t>
            </a:r>
            <a:endParaRPr dirty="0"/>
          </a:p>
          <a:p>
            <a:pPr>
              <a:defRPr/>
            </a:pPr>
            <a:endParaRPr dirty="0"/>
          </a:p>
        </p:txBody>
      </p:sp>
      <p:sp>
        <p:nvSpPr>
          <p:cNvPr id="3" name="TextBox 2"/>
          <p:cNvSpPr txBox="1"/>
          <p:nvPr/>
        </p:nvSpPr>
        <p:spPr bwMode="auto">
          <a:xfrm>
            <a:off x="6518010" y="3952220"/>
            <a:ext cx="35076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3200" dirty="0" smtClean="0">
                <a:solidFill>
                  <a:srgbClr val="393837"/>
                </a:solidFill>
                <a:latin typeface="NT Somic"/>
              </a:rPr>
              <a:t>17.04.05-24.07.77</a:t>
            </a:r>
            <a:endParaRPr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821271" y="530352"/>
            <a:ext cx="4454817" cy="578344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92" y="530351"/>
            <a:ext cx="4656796" cy="5783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086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62907" y="2895600"/>
            <a:ext cx="4497045" cy="1066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altLang="ru-RU" sz="3200" b="1" dirty="0">
                <a:solidFill>
                  <a:srgbClr val="393837"/>
                </a:solidFill>
                <a:latin typeface="NT"/>
              </a:rPr>
              <a:t>Кладько Иван Осипович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96577" y="4213876"/>
            <a:ext cx="4374515" cy="5791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x-none" altLang="ru-RU" sz="3200" dirty="0">
                <a:solidFill>
                  <a:srgbClr val="393837"/>
                </a:solidFill>
                <a:latin typeface="NT Somic" pitchFamily="50" charset="-52"/>
              </a:rPr>
              <a:t>23.12.1899-07.05.1961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71" y="530352"/>
            <a:ext cx="4454817" cy="5783447"/>
          </a:xfrm>
          <a:prstGeom prst="rect">
            <a:avLst/>
          </a:prstGeom>
        </p:spPr>
      </p:pic>
      <p:pic>
        <p:nvPicPr>
          <p:cNvPr id="11" name="Рисунок 10" descr="/private/var/mobile/Containers/Data/Application/9E49B416-5CA5-4702-9329-A2E9BC981968/tmp/insert_image_tmp_dir/2026-04-06 22:03:35.448000.png2026-04-06 22:03:35.44800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224280" y="872490"/>
            <a:ext cx="3675380" cy="511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2908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6618594" y="2890391"/>
            <a:ext cx="4231901" cy="1067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sz="3200" dirty="0" err="1">
                <a:latin typeface="Open Sans Extrabold"/>
                <a:ea typeface="Open Sans Extrabold"/>
                <a:cs typeface="Open Sans Extrabold"/>
              </a:rPr>
              <a:t>Мирненко</a:t>
            </a:r>
            <a:r>
              <a:rPr sz="3200" dirty="0">
                <a:latin typeface="Open Sans Extrabold"/>
                <a:ea typeface="Open Sans Extrabold"/>
                <a:cs typeface="Open Sans Extrabold"/>
              </a:rPr>
              <a:t> </a:t>
            </a:r>
            <a:r>
              <a:rPr sz="3200" dirty="0" err="1">
                <a:latin typeface="Open Sans Extrabold"/>
                <a:ea typeface="Open Sans Extrabold"/>
                <a:cs typeface="Open Sans Extrabold"/>
              </a:rPr>
              <a:t>Андрей</a:t>
            </a:r>
            <a:r>
              <a:rPr sz="3200" dirty="0">
                <a:latin typeface="Open Sans Extrabold"/>
                <a:ea typeface="Open Sans Extrabold"/>
                <a:cs typeface="Open Sans Extrabold"/>
              </a:rPr>
              <a:t> </a:t>
            </a:r>
            <a:endParaRPr sz="3200" dirty="0">
              <a:latin typeface="Open Sans Extrabold"/>
              <a:cs typeface="Open Sans Extrabold"/>
            </a:endParaRPr>
          </a:p>
          <a:p>
            <a:pPr>
              <a:defRPr/>
            </a:pPr>
            <a:r>
              <a:rPr sz="3200" dirty="0" err="1">
                <a:latin typeface="Open Sans Extrabold"/>
                <a:ea typeface="Open Sans Extrabold"/>
                <a:cs typeface="Open Sans Extrabold"/>
              </a:rPr>
              <a:t>Андреевич</a:t>
            </a:r>
            <a:endParaRPr sz="2800" dirty="0">
              <a:latin typeface="Noto Sans KR Black"/>
              <a:cs typeface="Noto Sans KR Black"/>
            </a:endParaRPr>
          </a:p>
        </p:txBody>
      </p:sp>
      <p:sp>
        <p:nvSpPr>
          <p:cNvPr id="3" name="TextBox 2"/>
          <p:cNvSpPr txBox="1"/>
          <p:nvPr/>
        </p:nvSpPr>
        <p:spPr bwMode="auto">
          <a:xfrm>
            <a:off x="6618594" y="3967609"/>
            <a:ext cx="441833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3200">
                <a:solidFill>
                  <a:srgbClr val="393837"/>
                </a:solidFill>
                <a:latin typeface="NT Somic"/>
              </a:rPr>
              <a:t>24.04.27-04.11.09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821271" y="530352"/>
            <a:ext cx="4454817" cy="5783447"/>
          </a:xfrm>
          <a:prstGeom prst="rect">
            <a:avLst/>
          </a:prstGeom>
        </p:spPr>
      </p:pic>
      <p:pic>
        <p:nvPicPr>
          <p:cNvPr id="1915894612" name="Изображение 19158946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285909" y="938068"/>
            <a:ext cx="3463636" cy="4935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953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</TotalTime>
  <Words>70</Words>
  <Application>Microsoft Office PowerPoint</Application>
  <DocSecurity>0</DocSecurity>
  <PresentationFormat>Широкоэкранный</PresentationFormat>
  <Paragraphs>39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5" baseType="lpstr">
      <vt:lpstr>Arial</vt:lpstr>
      <vt:lpstr>Arial Black</vt:lpstr>
      <vt:lpstr>Calibri</vt:lpstr>
      <vt:lpstr>Calibri Light</vt:lpstr>
      <vt:lpstr>Noto Sans KR Black</vt:lpstr>
      <vt:lpstr>NT</vt:lpstr>
      <vt:lpstr>NT Somic</vt:lpstr>
      <vt:lpstr>Open Sans Extrabold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Даша Якубовская</dc:creator>
  <cp:keywords/>
  <dc:description/>
  <cp:lastModifiedBy>RePack by Diakov</cp:lastModifiedBy>
  <cp:revision>54</cp:revision>
  <dcterms:created xsi:type="dcterms:W3CDTF">2023-09-17T09:55:10Z</dcterms:created>
  <dcterms:modified xsi:type="dcterms:W3CDTF">2026-04-07T07:27:09Z</dcterms:modified>
  <cp:category/>
  <dc:identifier/>
  <cp:contentStatus/>
  <dc:language/>
  <cp:version/>
</cp:coreProperties>
</file>