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73" r:id="rId10"/>
    <p:sldId id="267" r:id="rId11"/>
    <p:sldId id="268" r:id="rId12"/>
    <p:sldId id="272" r:id="rId13"/>
    <p:sldId id="269" r:id="rId14"/>
    <p:sldId id="270" r:id="rId15"/>
    <p:sldId id="271" r:id="rId1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CF11A0-E26A-4718-B105-0A16BEB452F0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40506E-3271-4956-A882-AF4CB37ED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CF11A0-E26A-4718-B105-0A16BEB452F0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40506E-3271-4956-A882-AF4CB37ED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CF11A0-E26A-4718-B105-0A16BEB452F0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40506E-3271-4956-A882-AF4CB37ED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CF11A0-E26A-4718-B105-0A16BEB452F0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40506E-3271-4956-A882-AF4CB37ED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CF11A0-E26A-4718-B105-0A16BEB452F0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40506E-3271-4956-A882-AF4CB37ED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CF11A0-E26A-4718-B105-0A16BEB452F0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40506E-3271-4956-A882-AF4CB37ED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CF11A0-E26A-4718-B105-0A16BEB452F0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40506E-3271-4956-A882-AF4CB37ED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CF11A0-E26A-4718-B105-0A16BEB452F0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40506E-3271-4956-A882-AF4CB37ED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CF11A0-E26A-4718-B105-0A16BEB452F0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40506E-3271-4956-A882-AF4CB37ED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CF11A0-E26A-4718-B105-0A16BEB452F0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40506E-3271-4956-A882-AF4CB37ED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CF11A0-E26A-4718-B105-0A16BEB452F0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40506E-3271-4956-A882-AF4CB37ED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CF11A0-E26A-4718-B105-0A16BEB452F0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40506E-3271-4956-A882-AF4CB37ED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089" y="2285545"/>
            <a:ext cx="110743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«Наши семейные книги памяти»</a:t>
            </a:r>
            <a:endParaRPr lang="ru-RU" sz="80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39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530352"/>
            <a:ext cx="4454817" cy="5783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0448" y="4059936"/>
            <a:ext cx="3600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>
                <a:solidFill>
                  <a:srgbClr val="393837"/>
                </a:solidFill>
                <a:latin typeface="NT"/>
              </a:rPr>
              <a:t>Анифеев</a:t>
            </a:r>
            <a:r>
              <a:rPr lang="ru-RU" sz="3200" b="1" dirty="0">
                <a:solidFill>
                  <a:srgbClr val="393837"/>
                </a:solidFill>
                <a:latin typeface="NT"/>
              </a:rPr>
              <a:t> Рустем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70448" y="5137154"/>
            <a:ext cx="4532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393837"/>
                </a:solidFill>
                <a:latin typeface="NT Somic" pitchFamily="50" charset="-52"/>
              </a:rPr>
              <a:t>14.09.1925-20.09.2001</a:t>
            </a:r>
            <a:r>
              <a:rPr lang="ru-RU" sz="3200" dirty="0" smtClean="0">
                <a:solidFill>
                  <a:srgbClr val="393837"/>
                </a:solidFill>
                <a:latin typeface="NT Somic" pitchFamily="50" charset="-52"/>
              </a:rPr>
              <a:t>.</a:t>
            </a:r>
            <a:endParaRPr lang="ru-RU" sz="3200" dirty="0">
              <a:solidFill>
                <a:srgbClr val="393837"/>
              </a:solidFill>
              <a:latin typeface="NT Somic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278" y="876229"/>
            <a:ext cx="3620870" cy="50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10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5776255" y="2783859"/>
            <a:ext cx="647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393837"/>
                </a:solidFill>
                <a:latin typeface="NT"/>
              </a:rPr>
              <a:t>Кузьмин</a:t>
            </a:r>
            <a:endParaRPr dirty="0"/>
          </a:p>
          <a:p>
            <a:pPr>
              <a:defRPr/>
            </a:pPr>
            <a:r>
              <a:rPr lang="ru-RU" sz="3200" b="1" dirty="0" smtClean="0">
                <a:solidFill>
                  <a:srgbClr val="393837"/>
                </a:solidFill>
                <a:latin typeface="NT"/>
              </a:rPr>
              <a:t>Александр Константинович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6618594" y="3967609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 smtClean="0">
                <a:solidFill>
                  <a:srgbClr val="393837"/>
                </a:solidFill>
                <a:latin typeface="NT Somic"/>
              </a:rPr>
              <a:t>08.02.19-09.01.97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21271" y="530352"/>
            <a:ext cx="4454817" cy="5783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8" y="246888"/>
            <a:ext cx="4886920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0448" y="4059936"/>
            <a:ext cx="29915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393837"/>
                </a:solidFill>
                <a:latin typeface="NT"/>
              </a:rPr>
              <a:t>Кихта</a:t>
            </a:r>
            <a:r>
              <a:rPr lang="ru-RU" sz="3200" b="1" dirty="0" smtClean="0">
                <a:solidFill>
                  <a:srgbClr val="393837"/>
                </a:solidFill>
                <a:latin typeface="NT"/>
              </a:rPr>
              <a:t> Андрей</a:t>
            </a:r>
          </a:p>
          <a:p>
            <a:r>
              <a:rPr lang="ru-RU" sz="3200" b="1" dirty="0" smtClean="0">
                <a:solidFill>
                  <a:srgbClr val="393837"/>
                </a:solidFill>
                <a:latin typeface="NT"/>
              </a:rPr>
              <a:t>Трофимович</a:t>
            </a:r>
            <a:endParaRPr lang="ru-RU" sz="3200" b="1" dirty="0">
              <a:solidFill>
                <a:srgbClr val="393837"/>
              </a:solidFill>
              <a:latin typeface="N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0448" y="5137154"/>
            <a:ext cx="4418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93837"/>
                </a:solidFill>
                <a:latin typeface="NT Somic" pitchFamily="50" charset="-52"/>
              </a:rPr>
              <a:t>30.03.1905-??.??.1945</a:t>
            </a:r>
            <a:endParaRPr lang="ru-RU" sz="3200" dirty="0">
              <a:solidFill>
                <a:srgbClr val="393837"/>
              </a:solidFill>
              <a:latin typeface="NT Somic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530352"/>
            <a:ext cx="4454817" cy="5783447"/>
          </a:xfrm>
          <a:prstGeom prst="rect">
            <a:avLst/>
          </a:prstGeom>
        </p:spPr>
      </p:pic>
      <p:pic>
        <p:nvPicPr>
          <p:cNvPr id="5" name="Рисунок 4" descr="1742626376758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7906" y="930875"/>
            <a:ext cx="3485326" cy="496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6099048" y="2890391"/>
            <a:ext cx="64099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393837"/>
                </a:solidFill>
                <a:latin typeface="NT"/>
              </a:rPr>
              <a:t>Кабанин Кузьма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393837"/>
                </a:solidFill>
                <a:latin typeface="NT"/>
              </a:rPr>
              <a:t>Иванович</a:t>
            </a:r>
            <a:endParaRPr dirty="0"/>
          </a:p>
          <a:p>
            <a:pPr>
              <a:defRPr/>
            </a:pPr>
            <a:endParaRPr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6518010" y="3952220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393837"/>
                </a:solidFill>
                <a:latin typeface="NT Somic"/>
              </a:rPr>
              <a:t>17.04.05-24.07.77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21271" y="530352"/>
            <a:ext cx="4454817" cy="5783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2" y="530351"/>
            <a:ext cx="4656796" cy="578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2907" y="2895600"/>
            <a:ext cx="449704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ru-RU" sz="3200" b="1" dirty="0">
                <a:solidFill>
                  <a:srgbClr val="393837"/>
                </a:solidFill>
                <a:latin typeface="NT"/>
              </a:rPr>
              <a:t>Кладько Иван Осипович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96577" y="4213876"/>
            <a:ext cx="4374515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altLang="ru-RU" sz="3200" dirty="0">
                <a:solidFill>
                  <a:srgbClr val="393837"/>
                </a:solidFill>
                <a:latin typeface="NT Somic" pitchFamily="50" charset="-52"/>
              </a:rPr>
              <a:t>23.12.1899-07.05.1961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530352"/>
            <a:ext cx="4454817" cy="5783447"/>
          </a:xfrm>
          <a:prstGeom prst="rect">
            <a:avLst/>
          </a:prstGeom>
        </p:spPr>
      </p:pic>
      <p:pic>
        <p:nvPicPr>
          <p:cNvPr id="11" name="Рисунок 10" descr="/private/var/mobile/Containers/Data/Application/9E49B416-5CA5-4702-9329-A2E9BC981968/tmp/insert_image_tmp_dir/2026-04-06 22:03:35.448000.png2026-04-06 22:03:35.44800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4280" y="872490"/>
            <a:ext cx="3675380" cy="511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90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6618594" y="2890391"/>
            <a:ext cx="4231901" cy="1067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sz="3200" dirty="0" err="1">
                <a:latin typeface="Open Sans Extrabold"/>
                <a:ea typeface="Open Sans Extrabold"/>
                <a:cs typeface="Open Sans Extrabold"/>
              </a:rPr>
              <a:t>Мирненко</a:t>
            </a:r>
            <a:r>
              <a:rPr sz="3200" dirty="0">
                <a:latin typeface="Open Sans Extrabold"/>
                <a:ea typeface="Open Sans Extrabold"/>
                <a:cs typeface="Open Sans Extrabold"/>
              </a:rPr>
              <a:t> </a:t>
            </a:r>
            <a:r>
              <a:rPr sz="3200" dirty="0" err="1">
                <a:latin typeface="Open Sans Extrabold"/>
                <a:ea typeface="Open Sans Extrabold"/>
                <a:cs typeface="Open Sans Extrabold"/>
              </a:rPr>
              <a:t>Андрей</a:t>
            </a:r>
            <a:r>
              <a:rPr sz="3200" dirty="0">
                <a:latin typeface="Open Sans Extrabold"/>
                <a:ea typeface="Open Sans Extrabold"/>
                <a:cs typeface="Open Sans Extrabold"/>
              </a:rPr>
              <a:t> </a:t>
            </a:r>
            <a:endParaRPr sz="3200" dirty="0">
              <a:latin typeface="Open Sans Extrabold"/>
              <a:cs typeface="Open Sans Extrabold"/>
            </a:endParaRPr>
          </a:p>
          <a:p>
            <a:pPr>
              <a:defRPr/>
            </a:pPr>
            <a:r>
              <a:rPr sz="3200" dirty="0" err="1">
                <a:latin typeface="Open Sans Extrabold"/>
                <a:ea typeface="Open Sans Extrabold"/>
                <a:cs typeface="Open Sans Extrabold"/>
              </a:rPr>
              <a:t>Андреевич</a:t>
            </a:r>
            <a:endParaRPr sz="2800" dirty="0">
              <a:latin typeface="Noto Sans KR Black"/>
              <a:cs typeface="Noto Sans KR Black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618594" y="3967609"/>
            <a:ext cx="44183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393837"/>
                </a:solidFill>
                <a:latin typeface="NT Somic"/>
              </a:rPr>
              <a:t>24.04.27-04.11.09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21271" y="530352"/>
            <a:ext cx="4454817" cy="5783447"/>
          </a:xfrm>
          <a:prstGeom prst="rect">
            <a:avLst/>
          </a:prstGeom>
        </p:spPr>
      </p:pic>
      <p:pic>
        <p:nvPicPr>
          <p:cNvPr id="1915894612" name="Изображение 19158946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85909" y="938068"/>
            <a:ext cx="3463636" cy="493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5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6618594" y="2890391"/>
            <a:ext cx="45191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393837"/>
                </a:solidFill>
                <a:latin typeface="NT"/>
              </a:rPr>
              <a:t>Николаев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393837"/>
                </a:solidFill>
                <a:latin typeface="NT"/>
              </a:rPr>
              <a:t>Иван Александрович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6618594" y="3967609"/>
            <a:ext cx="4418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393837"/>
                </a:solidFill>
                <a:latin typeface="NT Somic"/>
              </a:rPr>
              <a:t>10.10.1922-12.06.2006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21271" y="530352"/>
            <a:ext cx="4454817" cy="57834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79" y="914401"/>
            <a:ext cx="3735158" cy="499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1784" y="3145536"/>
            <a:ext cx="4497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393837"/>
                </a:solidFill>
                <a:latin typeface="NT"/>
              </a:rPr>
              <a:t>Мухортов Стефан Петрович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1784" y="4222754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93837"/>
                </a:solidFill>
                <a:latin typeface="NT Somic" pitchFamily="50" charset="-52"/>
              </a:rPr>
              <a:t>07.10.22-25.03.93</a:t>
            </a:r>
            <a:endParaRPr lang="ru-RU" sz="3200" dirty="0">
              <a:solidFill>
                <a:srgbClr val="393837"/>
              </a:solidFill>
              <a:latin typeface="NT Somic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530352"/>
            <a:ext cx="4454817" cy="5783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38" y="927284"/>
            <a:ext cx="3439165" cy="498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2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6618594" y="2890391"/>
            <a:ext cx="40815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 b="1" dirty="0" err="1">
                <a:solidFill>
                  <a:srgbClr val="393837"/>
                </a:solidFill>
                <a:latin typeface="NT"/>
              </a:rPr>
              <a:t>Боровенский</a:t>
            </a:r>
            <a:endParaRPr dirty="0"/>
          </a:p>
          <a:p>
            <a:pPr>
              <a:defRPr/>
            </a:pPr>
            <a:r>
              <a:rPr lang="ru-RU" sz="3200" b="1" dirty="0">
                <a:solidFill>
                  <a:srgbClr val="393837"/>
                </a:solidFill>
                <a:latin typeface="NT"/>
              </a:rPr>
              <a:t>Василий Иванович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6618593" y="3967608"/>
            <a:ext cx="2127089" cy="579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393837"/>
                </a:solidFill>
                <a:latin typeface="NT Somic"/>
              </a:rPr>
              <a:t>1924-1945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9873" y="537276"/>
            <a:ext cx="4454817" cy="5783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49558" y="910484"/>
            <a:ext cx="3877179" cy="49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6618594" y="2890391"/>
            <a:ext cx="4291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 b="1" dirty="0" err="1" smtClean="0">
                <a:solidFill>
                  <a:srgbClr val="393837"/>
                </a:solidFill>
                <a:latin typeface="NT"/>
              </a:rPr>
              <a:t>Райко</a:t>
            </a:r>
            <a:endParaRPr dirty="0"/>
          </a:p>
          <a:p>
            <a:pPr>
              <a:defRPr/>
            </a:pPr>
            <a:r>
              <a:rPr lang="ru-RU" sz="3200" b="1" dirty="0" smtClean="0">
                <a:solidFill>
                  <a:srgbClr val="393837"/>
                </a:solidFill>
                <a:latin typeface="NT"/>
              </a:rPr>
              <a:t>Алексей Семенович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6618594" y="3967609"/>
            <a:ext cx="4418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393837"/>
                </a:solidFill>
                <a:latin typeface="NT Somic"/>
              </a:rPr>
              <a:t>11.03.1912-01.06.1992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21271" y="530352"/>
            <a:ext cx="4454817" cy="5783447"/>
          </a:xfrm>
          <a:prstGeom prst="rect">
            <a:avLst/>
          </a:prstGeom>
        </p:spPr>
      </p:pic>
      <p:pic>
        <p:nvPicPr>
          <p:cNvPr id="1026" name="Picture 2" descr="C:\Users\я\Desktop\школа Кира Лера\20250325_1832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225" y="942535"/>
            <a:ext cx="3463882" cy="490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48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6618593" y="2890390"/>
            <a:ext cx="4601593" cy="1067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393837"/>
                </a:solidFill>
                <a:latin typeface="NT"/>
              </a:rPr>
              <a:t>Фомин</a:t>
            </a:r>
            <a:endParaRPr dirty="0"/>
          </a:p>
          <a:p>
            <a:pPr>
              <a:defRPr/>
            </a:pPr>
            <a:r>
              <a:rPr lang="ru-RU" sz="3200" b="1" dirty="0">
                <a:solidFill>
                  <a:srgbClr val="393837"/>
                </a:solidFill>
                <a:latin typeface="NT"/>
              </a:rPr>
              <a:t>Адриан Афанасьевич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6618592" y="3967607"/>
            <a:ext cx="3256989" cy="579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393837"/>
                </a:solidFill>
                <a:latin typeface="NT Somic"/>
              </a:rPr>
              <a:t>1916-20.12.1985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98696" y="462569"/>
            <a:ext cx="4454817" cy="5783447"/>
          </a:xfrm>
          <a:prstGeom prst="rect">
            <a:avLst/>
          </a:prstGeom>
        </p:spPr>
      </p:pic>
      <p:pic>
        <p:nvPicPr>
          <p:cNvPr id="2135312904" name="Рисунок 213531290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20367" y="859117"/>
            <a:ext cx="3511176" cy="495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1"/>
          <p:cNvSpPr/>
          <p:nvPr/>
        </p:nvSpPr>
        <p:spPr>
          <a:xfrm>
            <a:off x="6012360" y="2890440"/>
            <a:ext cx="430056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393837"/>
                </a:solidFill>
                <a:latin typeface="NT"/>
                <a:ea typeface="Arial"/>
              </a:rPr>
              <a:t>         </a:t>
            </a:r>
            <a:r>
              <a:rPr lang="ru-RU" sz="3200" b="1" strike="noStrike" spc="-1" dirty="0" err="1">
                <a:solidFill>
                  <a:srgbClr val="393837"/>
                </a:solidFill>
                <a:latin typeface="NT"/>
                <a:ea typeface="Arial"/>
              </a:rPr>
              <a:t>Валяев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393837"/>
                </a:solidFill>
                <a:latin typeface="NT"/>
                <a:ea typeface="Arial"/>
              </a:rPr>
              <a:t> Иван Леонтьевич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TextBox 2"/>
          <p:cNvSpPr/>
          <p:nvPr/>
        </p:nvSpPr>
        <p:spPr>
          <a:xfrm>
            <a:off x="6332760" y="3967560"/>
            <a:ext cx="43750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393837"/>
                </a:solidFill>
                <a:latin typeface="NT Somic"/>
                <a:ea typeface="Arial"/>
              </a:rPr>
              <a:t>07.09.1925-19.12.2000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Рисунок 3"/>
          <p:cNvPicPr/>
          <p:nvPr/>
        </p:nvPicPr>
        <p:blipFill>
          <a:blip r:embed="rId2"/>
          <a:stretch/>
        </p:blipFill>
        <p:spPr>
          <a:xfrm>
            <a:off x="821160" y="530280"/>
            <a:ext cx="4454280" cy="5783040"/>
          </a:xfrm>
          <a:prstGeom prst="rect">
            <a:avLst/>
          </a:prstGeom>
          <a:ln w="0">
            <a:noFill/>
          </a:ln>
        </p:spPr>
      </p:pic>
      <p:pic>
        <p:nvPicPr>
          <p:cNvPr id="44" name="Рисунок 43"/>
          <p:cNvPicPr/>
          <p:nvPr/>
        </p:nvPicPr>
        <p:blipFill>
          <a:blip r:embed="rId3"/>
          <a:stretch/>
        </p:blipFill>
        <p:spPr>
          <a:xfrm>
            <a:off x="1080000" y="882360"/>
            <a:ext cx="4140000" cy="5417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23605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6250345" y="3429000"/>
            <a:ext cx="4153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393837"/>
                </a:solidFill>
                <a:latin typeface="NT Somic"/>
              </a:rPr>
              <a:t>23.01.</a:t>
            </a:r>
            <a:r>
              <a:rPr lang="ru-RU" sz="3200" b="1" dirty="0">
                <a:solidFill>
                  <a:srgbClr val="393837"/>
                </a:solidFill>
                <a:latin typeface="NT Somic"/>
              </a:rPr>
              <a:t>1908 -</a:t>
            </a:r>
            <a:r>
              <a:rPr lang="en-AU" sz="3200" b="1" dirty="0">
                <a:solidFill>
                  <a:srgbClr val="393837"/>
                </a:solidFill>
                <a:latin typeface="NT Somic"/>
              </a:rPr>
              <a:t>15.04.</a:t>
            </a:r>
            <a:r>
              <a:rPr lang="ru-RU" sz="3200" b="1" dirty="0">
                <a:solidFill>
                  <a:srgbClr val="393837"/>
                </a:solidFill>
                <a:latin typeface="NT Somic"/>
              </a:rPr>
              <a:t>1994</a:t>
            </a:r>
            <a:endParaRPr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21271" y="482225"/>
            <a:ext cx="4454817" cy="5783447"/>
          </a:xfrm>
          <a:prstGeom prst="rect">
            <a:avLst/>
          </a:prstGeom>
        </p:spPr>
      </p:pic>
      <p:pic>
        <p:nvPicPr>
          <p:cNvPr id="5" name="Рисунок 4" descr="image-06-05-24-03-45-1.jpeg">
            <a:extLst>
              <a:ext uri="{FF2B5EF4-FFF2-40B4-BE49-F238E27FC236}">
                <a16:creationId xmlns:a16="http://schemas.microsoft.com/office/drawing/2014/main" id="{A4C5EF15-EB82-4F33-9084-8D8C6B9886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0855"/>
          <a:stretch>
            <a:fillRect/>
          </a:stretch>
        </p:blipFill>
        <p:spPr>
          <a:xfrm>
            <a:off x="1233236" y="873119"/>
            <a:ext cx="3519238" cy="500165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B4A5DE5-960D-4B5F-A141-4AD418CC94DE}"/>
              </a:ext>
            </a:extLst>
          </p:cNvPr>
          <p:cNvSpPr/>
          <p:nvPr/>
        </p:nvSpPr>
        <p:spPr>
          <a:xfrm>
            <a:off x="5921729" y="2703828"/>
            <a:ext cx="4810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 Black" panose="020B0A04020102020204" pitchFamily="34" charset="0"/>
                <a:cs typeface="Times New Roman" pitchFamily="18" charset="0"/>
              </a:rPr>
              <a:t>Тропин  Иван Михайлович</a:t>
            </a:r>
          </a:p>
        </p:txBody>
      </p:sp>
    </p:spTree>
    <p:extLst>
      <p:ext uri="{BB962C8B-B14F-4D97-AF65-F5344CB8AC3E}">
        <p14:creationId xmlns:p14="http://schemas.microsoft.com/office/powerpoint/2010/main" val="380437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6618594" y="2890391"/>
            <a:ext cx="43027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NT"/>
              </a:rPr>
              <a:t>Прохода </a:t>
            </a:r>
          </a:p>
          <a:p>
            <a:r>
              <a:rPr lang="ru-RU" sz="3200" b="1" dirty="0" smtClean="0">
                <a:latin typeface="NT"/>
              </a:rPr>
              <a:t>Степан Степанович</a:t>
            </a:r>
            <a:r>
              <a:rPr lang="ru-RU" sz="3200" b="1" dirty="0" smtClean="0">
                <a:solidFill>
                  <a:srgbClr val="393837"/>
                </a:solidFill>
                <a:latin typeface="NT"/>
              </a:rPr>
              <a:t> </a:t>
            </a:r>
            <a:endParaRPr lang="ru-RU" sz="3200" b="1" dirty="0">
              <a:solidFill>
                <a:srgbClr val="393837"/>
              </a:solidFill>
              <a:latin typeface="N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618594" y="3967609"/>
            <a:ext cx="5101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NT Somic"/>
              </a:rPr>
              <a:t>04.01.1924 </a:t>
            </a:r>
            <a:r>
              <a:rPr lang="ru-RU" sz="3200" dirty="0" smtClean="0">
                <a:solidFill>
                  <a:srgbClr val="393837"/>
                </a:solidFill>
                <a:latin typeface="NT Somic"/>
              </a:rPr>
              <a:t> - </a:t>
            </a:r>
            <a:r>
              <a:rPr lang="ru-RU" sz="3200" dirty="0" smtClean="0">
                <a:latin typeface="NT Somic"/>
              </a:rPr>
              <a:t>31.05.2014 </a:t>
            </a:r>
            <a:r>
              <a:rPr lang="ru-RU" sz="3200" dirty="0" smtClean="0">
                <a:solidFill>
                  <a:srgbClr val="393837"/>
                </a:solidFill>
                <a:latin typeface="NT Somic"/>
              </a:rPr>
              <a:t>  </a:t>
            </a:r>
            <a:endParaRPr lang="ru-RU" sz="3200" dirty="0">
              <a:solidFill>
                <a:srgbClr val="393837"/>
              </a:solidFill>
              <a:latin typeface="NT Somic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821271" y="530352"/>
            <a:ext cx="4454817" cy="5783447"/>
          </a:xfrm>
          <a:prstGeom prst="rect">
            <a:avLst/>
          </a:prstGeom>
        </p:spPr>
      </p:pic>
      <p:pic>
        <p:nvPicPr>
          <p:cNvPr id="5" name="Picture 2" descr="C:\Users\Пользователь\Documents\2-ой КЛАСС\книна памяти\-5386308526340698526_121.jpg"/>
          <p:cNvPicPr>
            <a:picLocks noChangeAspect="1" noChangeArrowheads="1"/>
          </p:cNvPicPr>
          <p:nvPr/>
        </p:nvPicPr>
        <p:blipFill>
          <a:blip r:embed="rId3" cstate="print"/>
          <a:srcRect r="7382" b="191"/>
          <a:stretch>
            <a:fillRect/>
          </a:stretch>
        </p:blipFill>
        <p:spPr bwMode="auto">
          <a:xfrm>
            <a:off x="1277935" y="942974"/>
            <a:ext cx="3465515" cy="4972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42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70</Words>
  <Application>Microsoft Office PowerPoint</Application>
  <DocSecurity>0</DocSecurity>
  <PresentationFormat>Широкоэкранный</PresentationFormat>
  <Paragraphs>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Noto Sans KR Black</vt:lpstr>
      <vt:lpstr>NT</vt:lpstr>
      <vt:lpstr>NT Somic</vt:lpstr>
      <vt:lpstr>Open Sans Extrabold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Даша Якубовская</dc:creator>
  <cp:keywords/>
  <dc:description/>
  <cp:lastModifiedBy>RePack by Diakov</cp:lastModifiedBy>
  <cp:revision>54</cp:revision>
  <dcterms:created xsi:type="dcterms:W3CDTF">2023-09-17T09:55:10Z</dcterms:created>
  <dcterms:modified xsi:type="dcterms:W3CDTF">2026-04-07T07:27:09Z</dcterms:modified>
  <cp:category/>
  <dc:identifier/>
  <cp:contentStatus/>
  <dc:language/>
  <cp:version/>
</cp:coreProperties>
</file>