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138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79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062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454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386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790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01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880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106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833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08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982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4946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551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828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467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120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289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E159D8D-7AA4-4479-9DD9-5382CE8D2A90}" type="datetimeFigureOut">
              <a:rPr lang="ru-RU" smtClean="0"/>
              <a:t>18.01.2024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7C2A2-7375-4BF1-9846-5BB061B6AA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1388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6181" y="-725385"/>
            <a:ext cx="8825658" cy="3329581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Чудесный </a:t>
            </a:r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мир Виталия Бианки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938" y="411568"/>
            <a:ext cx="4241642" cy="49165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63" y="2831277"/>
            <a:ext cx="3800104" cy="38001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496" y="2831277"/>
            <a:ext cx="2702041" cy="376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73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26" y="124978"/>
            <a:ext cx="4733907" cy="62993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50577" y="292240"/>
            <a:ext cx="4765964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6820"/>
            <a:r>
              <a:rPr lang="ru-RU" sz="2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Виталий Валентинович Бианки родился 11февраля 1894 года в Санкт-Петербурге в семье ученого орнитолога. </a:t>
            </a:r>
            <a:endParaRPr lang="ru-RU" sz="24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26820"/>
            <a:endParaRPr lang="ru-RU" sz="24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26790"/>
            <a:r>
              <a:rPr lang="ru-RU" sz="2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Орнитолог –это человек, изучающий птиц и их повадки. Именно от отца ученого Виталий Бианки унаследовал интерес ко всему, что «дышит, растет и цветет</a:t>
            </a:r>
            <a:r>
              <a:rPr lang="ru-RU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»</a:t>
            </a:r>
          </a:p>
          <a:p>
            <a:pPr marR="26790"/>
            <a:endParaRPr lang="ru-RU" sz="24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32570"/>
            <a:r>
              <a:rPr lang="ru-RU" sz="2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Певучая фамилия Бианки досталась ему от предков итальянцев. </a:t>
            </a:r>
            <a:endParaRPr lang="ru-RU" sz="24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31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203" y="1811809"/>
            <a:ext cx="8770459" cy="487348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86348" y="227604"/>
            <a:ext cx="75764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53930"/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Отец: Валентин Львович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153830"/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Мать: Клара Александровна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156610"/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Старший брат: Лев Львович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155610"/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Средний брат: Анатолий Валентинович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155110"/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Младший брат: Виталий Валентинович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088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1050" y="5330524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Отец его Валентин Львович Бианки работал хранителем коллекций Зоологического музея Академии наук </a:t>
            </a:r>
            <a:endParaRPr lang="ru-RU" sz="20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в </a:t>
            </a:r>
            <a:r>
              <a:rPr lang="ru-RU" sz="2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Санкт-Петербурге</a:t>
            </a:r>
            <a:endParaRPr lang="ru-RU" sz="20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92" y="218479"/>
            <a:ext cx="3222858" cy="50083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152" y="2837949"/>
            <a:ext cx="4109898" cy="238887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218711" y="179707"/>
            <a:ext cx="5973289" cy="2600696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18711" y="179707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600" b="0" i="0" u="none" strike="noStrike" baseline="0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R="700"/>
            <a:r>
              <a:rPr lang="ru-RU" sz="1600" b="1" dirty="0">
                <a:latin typeface="Arial Black" panose="020B0A04020102020204" pitchFamily="34" charset="0"/>
              </a:rPr>
              <a:t>Отец ввёл Виталия в свой мир музейных коллекций, диковинных птиц и зверей. Это был удивительный мир, ноне живой, неподвижный, молчаливый. Мальчик не раз бывал в музее, там за стеклянными витринами замерли животные, привезённые со всего земного шара.</a:t>
            </a:r>
            <a:endParaRPr lang="ru-RU" sz="1600" dirty="0">
              <a:latin typeface="Arial Black" panose="020B0A04020102020204" pitchFamily="34" charset="0"/>
            </a:endParaRPr>
          </a:p>
          <a:p>
            <a:pPr marR="6370"/>
            <a:r>
              <a:rPr lang="ru-RU" sz="1600" b="1" dirty="0">
                <a:latin typeface="Arial Black" panose="020B0A04020102020204" pitchFamily="34" charset="0"/>
              </a:rPr>
              <a:t>Как хотелось маленькому Виталию найти «волшебную палочку», которая могла бы оживить музейные экспонаты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883" y="2722653"/>
            <a:ext cx="3800447" cy="23871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7332" y="4626601"/>
            <a:ext cx="2675101" cy="188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81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421" y="1109664"/>
            <a:ext cx="5727865" cy="3854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b="0" i="0" u="none" strike="noStrike" baseline="0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R="470"/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Отец часто брал с собой сына на </a:t>
            </a: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охоту</a:t>
            </a:r>
          </a:p>
          <a:p>
            <a:pPr marR="470"/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и </a:t>
            </a:r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на прогулку. Называл каждую травинку, каждую птичку и зверюшку. Научил его узнавать птицу по полету, зверя </a:t>
            </a: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– по </a:t>
            </a:r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следу, а самое главное </a:t>
            </a: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– научил </a:t>
            </a:r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сына записывать свои наблюдения. Когда Виталий стал взрослым молодым человеком, у него накопились тома дневников наблюдений. И тогда ему, как в детстве захотелось найти то волшебное слово, которое заставило бы ожить этих птиц и зверей. Таким словом стало слово писателя и замечательного рассказчика.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7096" y="226144"/>
            <a:ext cx="4608000" cy="32231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194" y="3168118"/>
            <a:ext cx="3445746" cy="368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12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6261" y="3125035"/>
            <a:ext cx="11467605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0" i="0" u="none" strike="noStrike" baseline="0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pPr marR="8190"/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Обо всём, что увидел и узнал, Виталий Валентинович решил рассказать девчонкам и мальчишкам. Он начал писать детские книжки, помогая ребятам проникнуть в чудесные тайны природы. В книгах Бианки нет волшебных палочек или сапог-скороходов, но чудес там не меньше. Мохнатых и пернатых, обитающих на страницах книжек Бианки, невозможно не полюбить, Виталий Валентинович рассказывает об их повадках, о ловкости, хитрости, умении спасаться и прятаться так, что от книжки оторваться невозможно. </a:t>
            </a:r>
            <a:endParaRPr lang="ru-RU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8190"/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В </a:t>
            </a:r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самом обыкновенном он умеет показать новое, не замеченное нами. Писателю удалось найти волшебные слова, которые «расколдовали» таинственный лесной мир. Герои сказок и рассказов Бианки живут своей жизнью в природе, но при </a:t>
            </a: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этом могут </a:t>
            </a:r>
            <a:r>
              <a:rPr lang="ru-RU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говорить с нами на понятном нам языке. Такое сочетание сказки с реальностью помогает лучше понять жизнь природы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745" y="172547"/>
            <a:ext cx="4500000" cy="316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0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33" y="1251285"/>
            <a:ext cx="7264935" cy="510815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455568" y="1102578"/>
            <a:ext cx="4592053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559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Повсюду: в лесу на полянке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,</a:t>
            </a:r>
          </a:p>
          <a:p>
            <a:pPr marR="5559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5944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В реке, на болоте, в 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полях-</a:t>
            </a:r>
          </a:p>
          <a:p>
            <a:pPr marR="5944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5379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Ты встретишь героев Бианки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,</a:t>
            </a:r>
          </a:p>
          <a:p>
            <a:pPr marR="5379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6014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У них побываешь в гостях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.</a:t>
            </a:r>
          </a:p>
          <a:p>
            <a:pPr marR="6014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5134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Про птиц, насекомых, 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лягушек</a:t>
            </a:r>
          </a:p>
          <a:p>
            <a:pPr marR="5134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5434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Рассказы и сказки 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прочтёшь</a:t>
            </a:r>
          </a:p>
          <a:p>
            <a:pPr marR="5434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5434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И лучше знакомых 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зверушек</a:t>
            </a:r>
          </a:p>
          <a:p>
            <a:pPr marR="5434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5347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Узнаешь, дружок, и поймешь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.</a:t>
            </a:r>
          </a:p>
          <a:p>
            <a:pPr marR="5347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5854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Ох, так написать о 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природе</a:t>
            </a:r>
          </a:p>
          <a:p>
            <a:pPr marR="5854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5654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Непросто, ведь нужно 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уметь</a:t>
            </a:r>
          </a:p>
          <a:p>
            <a:pPr marR="5654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5987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На вещи, знакомые вроде</a:t>
            </a:r>
            <a:r>
              <a:rPr lang="ru-RU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,</a:t>
            </a:r>
          </a:p>
          <a:p>
            <a:pPr marR="59870"/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  <a:p>
            <a:pPr marR="57570"/>
            <a:r>
              <a:rPr lang="ru-RU" sz="16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Всегда удивлённо смотреть.</a:t>
            </a:r>
            <a:endParaRPr lang="ru-RU" sz="16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373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872" y="621947"/>
            <a:ext cx="8322285" cy="585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675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</TotalTime>
  <Words>449</Words>
  <Application>Microsoft Office PowerPoint</Application>
  <PresentationFormat>Широкоэкранный</PresentationFormat>
  <Paragraphs>45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Century Gothic</vt:lpstr>
      <vt:lpstr>Wingdings 3</vt:lpstr>
      <vt:lpstr>Ион</vt:lpstr>
      <vt:lpstr> Чудесный мир Виталия Бианки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2024-01-18T06:08:28Z</dcterms:created>
  <dcterms:modified xsi:type="dcterms:W3CDTF">2024-01-18T07:04:02Z</dcterms:modified>
</cp:coreProperties>
</file>