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3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8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94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5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28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46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2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6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5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8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1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88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06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3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E159D8D-7AA4-4479-9DD9-5382CE8D2A90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7C2A2-7375-4BF1-9846-5BB061B6A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38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181" y="-725385"/>
            <a:ext cx="8825658" cy="3329581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Чудесный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мир Виталия Бианки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38" y="411568"/>
            <a:ext cx="4241642" cy="4916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3" y="2831277"/>
            <a:ext cx="3800104" cy="3800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96" y="2831277"/>
            <a:ext cx="2702041" cy="37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7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6" y="124978"/>
            <a:ext cx="4733907" cy="62993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50577" y="292240"/>
            <a:ext cx="47659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820"/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Виталий Валентинович Бианки родился 11февраля 1894 года в Санкт-Петербурге в семье ученого орнитолога. </a:t>
            </a:r>
            <a:endParaRPr lang="ru-RU" sz="24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26820"/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26790"/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Орнитолог –это человек, изучающий птиц и их повадки. Именно от отца ученого Виталий Бианки унаследовал интерес ко всему, что «дышит, растет и цветет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»</a:t>
            </a:r>
          </a:p>
          <a:p>
            <a:pPr marR="26790"/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32570"/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Певучая фамилия Бианки досталась ему от предков итальянцев. </a:t>
            </a:r>
            <a:endParaRPr lang="ru-RU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1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03" y="1811809"/>
            <a:ext cx="8770459" cy="4873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86348" y="227604"/>
            <a:ext cx="75764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393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Отец: Валентин Львович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15383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Мать: Клара Александровна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15661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Старший брат: Лев Львович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15561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Средний брат: Анатолий Валентинович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15511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Младший брат: Виталий Валентинович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8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050" y="533052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Отец его Валентин Львович Бианки работал хранителем коллекций Зоологического музея Академии наук </a:t>
            </a:r>
            <a:endParaRPr lang="ru-RU" sz="20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Санкт-Петербурге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2" y="218479"/>
            <a:ext cx="3222858" cy="500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152" y="2837949"/>
            <a:ext cx="4109898" cy="23888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18711" y="179707"/>
            <a:ext cx="5973289" cy="2600696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18711" y="17970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600" b="0" i="0" u="none" strike="noStrike" baseline="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R="700"/>
            <a:r>
              <a:rPr lang="ru-RU" sz="1600" b="1" dirty="0">
                <a:latin typeface="Arial Black" panose="020B0A04020102020204" pitchFamily="34" charset="0"/>
              </a:rPr>
              <a:t>Отец ввёл Виталия в свой мир музейных коллекций, диковинных птиц и зверей. Это был удивительный мир, ноне живой, неподвижный, молчаливый. Мальчик не раз бывал в музее, там за стеклянными витринами замерли животные, привезённые со всего земного шара.</a:t>
            </a:r>
            <a:endParaRPr lang="ru-RU" sz="1600" dirty="0">
              <a:latin typeface="Arial Black" panose="020B0A04020102020204" pitchFamily="34" charset="0"/>
            </a:endParaRPr>
          </a:p>
          <a:p>
            <a:pPr marR="6370"/>
            <a:r>
              <a:rPr lang="ru-RU" sz="1600" b="1" dirty="0">
                <a:latin typeface="Arial Black" panose="020B0A04020102020204" pitchFamily="34" charset="0"/>
              </a:rPr>
              <a:t>Как хотелось маленькому Виталию найти «волшебную палочку», которая могла бы оживить музейные экспонаты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883" y="2722653"/>
            <a:ext cx="3800447" cy="2387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332" y="4626601"/>
            <a:ext cx="2675101" cy="18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421" y="1109664"/>
            <a:ext cx="5727865" cy="385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b="0" i="0" u="none" strike="noStrike" baseline="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R="47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Отец часто брал с собой сына на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охоту</a:t>
            </a:r>
          </a:p>
          <a:p>
            <a:pPr marR="470"/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и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на прогулку. Называл каждую травинку, каждую птичку и зверюшку. Научил его узнавать птицу по полету, зверя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– по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следу, а самое главное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– научил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сына записывать свои наблюдения. Когда Виталий стал взрослым молодым человеком, у него накопились тома дневников наблюдений. И тогда ему, как в детстве захотелось найти то волшебное слово, которое заставило бы ожить этих птиц и зверей. Таким словом стало слово писателя и замечательного рассказчика.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96" y="226144"/>
            <a:ext cx="4608000" cy="322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94" y="3168118"/>
            <a:ext cx="3445746" cy="36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1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261" y="3125035"/>
            <a:ext cx="11467605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0" i="0" u="none" strike="noStrike" baseline="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R="8190"/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Обо всём, что увидел и узнал, Виталий Валентинович решил рассказать девчонкам и мальчишкам. Он начал писать детские книжки, помогая ребятам проникнуть в чудесные тайны природы. В книгах Бианки нет волшебных палочек или сапог-скороходов, но чудес там не меньше. Мохнатых и пернатых, обитающих на страницах книжек Бианки, невозможно не полюбить, Виталий Валентинович рассказывает об их повадках, о ловкости, хитрости, умении спасаться и прятаться так, что от книжки оторваться невозможно. </a:t>
            </a:r>
            <a:endParaRPr lang="ru-RU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8190"/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самом обыкновенном он умеет показать новое, не замеченное нами. Писателю удалось найти волшебные слова, которые «расколдовали» таинственный лесной мир. Герои сказок и рассказов Бианки живут своей жизнью в природе, но при 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этом могут </a:t>
            </a: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говорить с нами на понятном нам языке. Такое сочетание сказки с реальностью помогает лучше понять жизнь природы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745" y="172547"/>
            <a:ext cx="4500000" cy="31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33" y="1251285"/>
            <a:ext cx="7264935" cy="51081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55568" y="1102578"/>
            <a:ext cx="459205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559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Повсюду: в лесу на полянке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marR="5559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94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 реке, на болоте, в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полях-</a:t>
            </a:r>
          </a:p>
          <a:p>
            <a:pPr marR="594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379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Ты встретишь героев Бианки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marR="5379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601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У них побываешь в гостях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R="601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13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 птиц, насекомых,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лягушек</a:t>
            </a:r>
          </a:p>
          <a:p>
            <a:pPr marR="513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43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Рассказы и сказки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прочтёшь</a:t>
            </a:r>
          </a:p>
          <a:p>
            <a:pPr marR="543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43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И лучше знакомых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зверушек</a:t>
            </a:r>
          </a:p>
          <a:p>
            <a:pPr marR="543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347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Узнаешь, дружок, и поймешь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marR="5347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85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Ох, так написать о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природе</a:t>
            </a:r>
          </a:p>
          <a:p>
            <a:pPr marR="585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654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Непросто, ведь нужно 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уметь</a:t>
            </a:r>
          </a:p>
          <a:p>
            <a:pPr marR="5654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987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На вещи, знакомые вроде</a:t>
            </a:r>
            <a:r>
              <a:rPr lang="ru-RU" sz="1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marR="59870"/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marR="57570"/>
            <a:r>
              <a:rPr lang="ru-RU" sz="1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Всегда удивлённо смотреть.</a:t>
            </a:r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7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72" y="621947"/>
            <a:ext cx="8322285" cy="58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67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</TotalTime>
  <Words>449</Words>
  <Application>Microsoft Office PowerPoint</Application>
  <PresentationFormat>Широкоэкранный</PresentationFormat>
  <Paragraphs>45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Century Gothic</vt:lpstr>
      <vt:lpstr>Wingdings 3</vt:lpstr>
      <vt:lpstr>Ион</vt:lpstr>
      <vt:lpstr> Чудесный мир Виталия Бианки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5</cp:revision>
  <dcterms:created xsi:type="dcterms:W3CDTF">2024-01-18T06:08:28Z</dcterms:created>
  <dcterms:modified xsi:type="dcterms:W3CDTF">2024-01-18T07:04:02Z</dcterms:modified>
</cp:coreProperties>
</file>