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66" r:id="rId2"/>
    <p:sldId id="269" r:id="rId3"/>
    <p:sldId id="270" r:id="rId4"/>
    <p:sldId id="267" r:id="rId5"/>
    <p:sldId id="268" r:id="rId6"/>
    <p:sldId id="271" r:id="rId7"/>
    <p:sldId id="272" r:id="rId8"/>
    <p:sldId id="256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987266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C082"/>
    <a:srgbClr val="9C7F46"/>
    <a:srgbClr val="FFFFCC"/>
    <a:srgbClr val="393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410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410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B6647-41AD-4310-AF0D-95B80E71138B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225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A2C51-32BA-4E18-A98D-474CB418B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45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7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2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096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77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6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69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7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7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9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14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F11A0-E26A-4718-B105-0A16BEB452F0}" type="datetimeFigureOut">
              <a:rPr lang="ru-RU" smtClean="0"/>
              <a:t>04.05.2025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84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36181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Денщиков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Виктор Гаврилович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326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07.04.1925 – </a:t>
            </a:r>
            <a:r>
              <a:rPr lang="en-GB" sz="3200">
                <a:solidFill>
                  <a:srgbClr val="393837"/>
                </a:solidFill>
                <a:latin typeface="NT Somic" pitchFamily="50" charset="-52"/>
              </a:rPr>
              <a:t>04.05.2015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5" y="537276"/>
            <a:ext cx="4454817" cy="57834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EB3535-0EFE-1B2B-C221-46826B3BB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79" y="938073"/>
            <a:ext cx="3546244" cy="498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6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4403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Маленьких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Григорий Яковлевич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09.08.1912-26.10.1998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1381" r="17435" b="11365"/>
          <a:stretch/>
        </p:blipFill>
        <p:spPr>
          <a:xfrm rot="5400000">
            <a:off x="492646" y="1679880"/>
            <a:ext cx="5049910" cy="354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34653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Золотарев Иван</a:t>
            </a:r>
            <a:br>
              <a:rPr lang="ru-RU" sz="3200" b="1" dirty="0">
                <a:solidFill>
                  <a:srgbClr val="393837"/>
                </a:solidFill>
                <a:latin typeface="NT"/>
              </a:rPr>
            </a:br>
            <a:r>
              <a:rPr lang="ru-RU" sz="3200" b="1" dirty="0">
                <a:solidFill>
                  <a:srgbClr val="393837"/>
                </a:solidFill>
                <a:latin typeface="NT"/>
              </a:rPr>
              <a:t>Георгиевич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185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29.06.24- неизвестна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95" y="906172"/>
            <a:ext cx="3701669" cy="491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5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70448" y="4059936"/>
            <a:ext cx="3600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Анифеев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Рустем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0448" y="5137154"/>
            <a:ext cx="4532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14.09.1925-20.09.2001.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278" y="876229"/>
            <a:ext cx="3620870" cy="506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37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88" y="530352"/>
            <a:ext cx="4454817" cy="57834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70448" y="5137154"/>
            <a:ext cx="4645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23.01.1908 - 20.04.1994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50" y="889599"/>
            <a:ext cx="3505423" cy="50649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70448" y="4059936"/>
            <a:ext cx="5460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Тропин Иван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380541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70448" y="4059936"/>
            <a:ext cx="38367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Фурсенко Михаил</a:t>
            </a:r>
            <a:br>
              <a:rPr lang="ru-RU" sz="3200" b="1" dirty="0">
                <a:solidFill>
                  <a:srgbClr val="393837"/>
                </a:solidFill>
                <a:latin typeface="NT"/>
              </a:rPr>
            </a:br>
            <a:r>
              <a:rPr lang="ru-RU" sz="3200" b="1" dirty="0">
                <a:solidFill>
                  <a:srgbClr val="393837"/>
                </a:solidFill>
                <a:latin typeface="NT"/>
              </a:rPr>
              <a:t>Иванович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0448" y="5137154"/>
            <a:ext cx="4645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26.02.1915 - 04.02.1993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53" y="711107"/>
            <a:ext cx="3770061" cy="521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0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8856" y="4142232"/>
            <a:ext cx="29332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Валяев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Иван 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Леонтьевич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8856" y="5219450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10.09.1925-19.12.2000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84" y="1005840"/>
            <a:ext cx="6030976" cy="50570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2" y="1348155"/>
            <a:ext cx="5115572" cy="422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65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5870448" y="4059936"/>
            <a:ext cx="4046959" cy="1067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393837"/>
                </a:solidFill>
                <a:latin typeface="NT"/>
              </a:rPr>
              <a:t>Боровенский 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393837"/>
                </a:solidFill>
                <a:latin typeface="NT"/>
              </a:rPr>
              <a:t>Василий Иванович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870448" y="5137153"/>
            <a:ext cx="3662987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393837"/>
                </a:solidFill>
                <a:latin typeface="NT Somic"/>
              </a:rPr>
              <a:t>ХХ.ХХ.24-25.12.44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3645" y="625601"/>
            <a:ext cx="4454817" cy="5783447"/>
          </a:xfrm>
          <a:prstGeom prst="rect">
            <a:avLst/>
          </a:prstGeom>
        </p:spPr>
      </p:pic>
      <p:pic>
        <p:nvPicPr>
          <p:cNvPr id="1918371865" name="Рисунок 191837186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9682" y="539749"/>
            <a:ext cx="4240171" cy="56470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5870448" y="4059936"/>
            <a:ext cx="5797767" cy="1067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rgbClr val="393837"/>
                </a:solidFill>
                <a:latin typeface="NT"/>
              </a:rPr>
              <a:t>Кузьмин 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393837"/>
                </a:solidFill>
                <a:latin typeface="NT"/>
              </a:rPr>
              <a:t>Александр Константинович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870448" y="5137153"/>
            <a:ext cx="3482811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393837"/>
                </a:solidFill>
                <a:latin typeface="NT Somic"/>
              </a:rPr>
              <a:t>08.02.19-09.01.97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448536603" name="Рисунок 44853660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6963" y="702751"/>
            <a:ext cx="4429124" cy="54386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4641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Коровин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Александр Сергеевич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solidFill>
                  <a:srgbClr val="393837"/>
                </a:solidFill>
                <a:latin typeface="NT Somic" pitchFamily="50" charset="-52"/>
              </a:rPr>
              <a:t>12.12.1912-24.06.1984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11700"/>
            <a:ext cx="4469185" cy="5802100"/>
          </a:xfrm>
          <a:prstGeom prst="rect">
            <a:avLst/>
          </a:prstGeom>
        </p:spPr>
      </p:pic>
      <p:pic>
        <p:nvPicPr>
          <p:cNvPr id="5" name="Рисунок 4" descr="20250325_1754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0972" y="833459"/>
            <a:ext cx="3649131" cy="514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42754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Райко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Алексей Семенович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3877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11.03.1912-01.06.1992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 descr="20250325_1832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049" y="927463"/>
            <a:ext cx="3612333" cy="5120036"/>
          </a:xfrm>
          <a:prstGeom prst="rect">
            <a:avLst/>
          </a:prstGeom>
        </p:spPr>
      </p:pic>
      <p:pic>
        <p:nvPicPr>
          <p:cNvPr id="6" name="Рисунок 5" descr="20250325_1832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925" y="914399"/>
            <a:ext cx="3649624" cy="51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0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29915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Кихта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Андрей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Трофимович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30.03.1905-??.??.1945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 descr="1742626376758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7906" y="930875"/>
            <a:ext cx="3485326" cy="49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82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37608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Кабанин</a:t>
            </a:r>
          </a:p>
          <a:p>
            <a:r>
              <a:rPr lang="ru-RU" sz="3200" b="1">
                <a:solidFill>
                  <a:srgbClr val="393837"/>
                </a:solidFill>
                <a:latin typeface="NT"/>
              </a:rPr>
              <a:t>Кузьма Иванович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532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17.04.1905-24.07.1977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62" y="530352"/>
            <a:ext cx="4332634" cy="578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1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4497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Мухортов Стефан Петрович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3507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07.10.22-25.03.93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138" y="927284"/>
            <a:ext cx="3439165" cy="498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16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5829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Емельянов Петр Сергеевич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solidFill>
                  <a:srgbClr val="393837"/>
                </a:solidFill>
                <a:latin typeface="NT Somic" pitchFamily="50" charset="-52"/>
              </a:rPr>
              <a:t>24.05.1923-28.02.1992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47023">
            <a:off x="1209350" y="698773"/>
            <a:ext cx="3564704" cy="540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57686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29274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Базуев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Иван Иванович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060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14.09.1923-18.02.1997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EDA5D7-7B28-4204-9429-367EB48A34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4" b="3713"/>
          <a:stretch/>
        </p:blipFill>
        <p:spPr>
          <a:xfrm>
            <a:off x="1211486" y="952151"/>
            <a:ext cx="3640395" cy="511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50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0915" y="3958336"/>
            <a:ext cx="607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УМЕР АКМОЛЛА АДАМАНОВ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solidFill>
                  <a:srgbClr val="393837"/>
                </a:solidFill>
                <a:latin typeface="NT Somic" pitchFamily="50" charset="-52"/>
              </a:rPr>
              <a:t>12.04.1916-01.06.1943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026" name="Picture 2" descr="C:\Users\User\Downloads\2025-03-20_14-17-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167" y="941916"/>
            <a:ext cx="3475566" cy="495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994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29274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     </a:t>
            </a:r>
            <a:r>
              <a:rPr lang="ru-RU" sz="3200" b="1" dirty="0" err="1">
                <a:solidFill>
                  <a:srgbClr val="393837"/>
                </a:solidFill>
                <a:latin typeface="NT"/>
              </a:rPr>
              <a:t>Кладько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</a:t>
            </a:r>
          </a:p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Иван Осипович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2137" y="5137154"/>
            <a:ext cx="4060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23.12.1899-07.05.1961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35" y="419515"/>
            <a:ext cx="4454817" cy="57834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22EEFD-A91B-A8D7-B462-AB1D18C91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91" y="831272"/>
            <a:ext cx="3444034" cy="495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82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9" y="4059936"/>
            <a:ext cx="57638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Николаев Иван Александрович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10.10.1922-12.06.2006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934" y="1351572"/>
            <a:ext cx="3122580" cy="41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140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43027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NT"/>
              </a:rPr>
              <a:t>Прохода </a:t>
            </a:r>
          </a:p>
          <a:p>
            <a:r>
              <a:rPr lang="ru-RU" sz="3200" b="1" dirty="0">
                <a:latin typeface="NT"/>
              </a:rPr>
              <a:t>Степан Степанович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5101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latin typeface="NT Somic"/>
              </a:rPr>
              <a:t>04.01.1924 </a:t>
            </a:r>
            <a:r>
              <a:rPr lang="ru-RU" sz="3200">
                <a:solidFill>
                  <a:srgbClr val="393837"/>
                </a:solidFill>
                <a:latin typeface="NT Somic"/>
              </a:rPr>
              <a:t> - </a:t>
            </a:r>
            <a:r>
              <a:rPr lang="ru-RU" sz="3200">
                <a:latin typeface="NT Somic"/>
              </a:rPr>
              <a:t>31.05.2014 </a:t>
            </a:r>
            <a:r>
              <a:rPr lang="ru-RU" sz="3200">
                <a:solidFill>
                  <a:srgbClr val="393837"/>
                </a:solidFill>
                <a:latin typeface="NT Somic"/>
              </a:rPr>
              <a:t>  </a:t>
            </a:r>
            <a:endParaRPr lang="ru-RU" sz="3200" dirty="0">
              <a:solidFill>
                <a:srgbClr val="393837"/>
              </a:solidFill>
              <a:latin typeface="NT Somic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2050" name="Picture 2" descr="C:\Users\Пользователь\Documents\2-ой КЛАСС\книна памяти\-5386308526340698526_121.jpg"/>
          <p:cNvPicPr>
            <a:picLocks noChangeAspect="1" noChangeArrowheads="1"/>
          </p:cNvPicPr>
          <p:nvPr/>
        </p:nvPicPr>
        <p:blipFill>
          <a:blip r:embed="rId3" cstate="print"/>
          <a:srcRect r="7382" b="191"/>
          <a:stretch>
            <a:fillRect/>
          </a:stretch>
        </p:blipFill>
        <p:spPr bwMode="auto">
          <a:xfrm>
            <a:off x="1277935" y="942974"/>
            <a:ext cx="3465515" cy="4972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708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28285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Асанов </a:t>
            </a:r>
            <a:r>
              <a:rPr lang="ru-RU" sz="3200" b="1">
                <a:solidFill>
                  <a:srgbClr val="393837"/>
                </a:solidFill>
                <a:latin typeface="NT"/>
              </a:rPr>
              <a:t>Сеит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Ваап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</a:t>
            </a:r>
            <a:r>
              <a:rPr lang="ru-RU" sz="3200" b="1" dirty="0" err="1">
                <a:solidFill>
                  <a:srgbClr val="393837"/>
                </a:solidFill>
                <a:latin typeface="NT"/>
              </a:rPr>
              <a:t>Асанович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060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05.10.1907-17.04.1945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E54009-D34D-5703-A650-585544B5E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572" r="6692" b="-380"/>
          <a:stretch/>
        </p:blipFill>
        <p:spPr>
          <a:xfrm>
            <a:off x="1326776" y="923364"/>
            <a:ext cx="3370730" cy="499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706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2251</TotalTime>
  <Words>103</Words>
  <Application>Microsoft Office PowerPoint</Application>
  <PresentationFormat>Широкоэкранный</PresentationFormat>
  <Paragraphs>55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NT</vt:lpstr>
      <vt:lpstr>NT Somic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 Якубовская</dc:creator>
  <cp:lastModifiedBy>Смык Татьяна</cp:lastModifiedBy>
  <cp:revision>25</cp:revision>
  <cp:lastPrinted>2023-09-20T07:09:39Z</cp:lastPrinted>
  <dcterms:created xsi:type="dcterms:W3CDTF">2023-09-17T09:55:10Z</dcterms:created>
  <dcterms:modified xsi:type="dcterms:W3CDTF">2025-05-04T09:33:23Z</dcterms:modified>
</cp:coreProperties>
</file>