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3"/>
  </p:handoutMasterIdLst>
  <p:sldIdLst>
    <p:sldId id="266" r:id="rId2"/>
    <p:sldId id="269" r:id="rId3"/>
    <p:sldId id="270" r:id="rId4"/>
    <p:sldId id="267" r:id="rId5"/>
    <p:sldId id="268" r:id="rId6"/>
    <p:sldId id="271" r:id="rId7"/>
    <p:sldId id="272" r:id="rId8"/>
    <p:sldId id="256" r:id="rId9"/>
    <p:sldId id="273" r:id="rId10"/>
    <p:sldId id="274" r:id="rId11"/>
    <p:sldId id="275" r:id="rId12"/>
    <p:sldId id="276" r:id="rId13"/>
    <p:sldId id="277" r:id="rId14"/>
    <p:sldId id="278" r:id="rId15"/>
    <p:sldId id="279" r:id="rId16"/>
    <p:sldId id="280" r:id="rId17"/>
    <p:sldId id="281" r:id="rId18"/>
    <p:sldId id="282" r:id="rId19"/>
    <p:sldId id="283" r:id="rId20"/>
    <p:sldId id="284" r:id="rId21"/>
    <p:sldId id="285" r:id="rId22"/>
  </p:sldIdLst>
  <p:sldSz cx="12192000" cy="6858000"/>
  <p:notesSz cx="9872663" cy="67976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C082"/>
    <a:srgbClr val="9C7F46"/>
    <a:srgbClr val="FFFFCC"/>
    <a:srgbClr val="3938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8154" cy="3410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592225" y="0"/>
            <a:ext cx="4278154" cy="3410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3B6647-41AD-4310-AF0D-95B80E71138B}" type="datetimeFigureOut">
              <a:rPr lang="ru-RU" smtClean="0"/>
              <a:t>04.05.2025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278154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592225" y="6456612"/>
            <a:ext cx="4278154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6A2C51-32BA-4E18-A98D-474CB418B3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75458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04.05.2025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17710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04.05.2025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7299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04.05.2025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11468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04.05.2025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883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04.05.2025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6329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04.05.2025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40963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04.05.2025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8770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04.05.2025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55645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04.05.2025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9694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04.05.2025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3873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04.05.2025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971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F11A0-E26A-4718-B105-0A16BEB452F0}" type="datetimeFigureOut">
              <a:rPr lang="ru-RU" smtClean="0"/>
              <a:t>04.05.2025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7840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70448" y="4059936"/>
            <a:ext cx="361810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393837"/>
                </a:solidFill>
                <a:latin typeface="NT"/>
              </a:rPr>
              <a:t>Денщиков</a:t>
            </a:r>
          </a:p>
          <a:p>
            <a:r>
              <a:rPr lang="ru-RU" sz="3200" b="1" dirty="0">
                <a:solidFill>
                  <a:srgbClr val="393837"/>
                </a:solidFill>
                <a:latin typeface="NT"/>
              </a:rPr>
              <a:t>Виктор Гаврилович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870448" y="5137154"/>
            <a:ext cx="43268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rgbClr val="393837"/>
                </a:solidFill>
                <a:latin typeface="NT Somic" pitchFamily="50" charset="-52"/>
              </a:rPr>
              <a:t>07.04.1925 – </a:t>
            </a:r>
            <a:r>
              <a:rPr lang="en-GB" sz="3200">
                <a:solidFill>
                  <a:srgbClr val="393837"/>
                </a:solidFill>
                <a:latin typeface="NT Somic" pitchFamily="50" charset="-52"/>
              </a:rPr>
              <a:t>04.05.2015</a:t>
            </a:r>
            <a:endParaRPr lang="ru-RU" sz="3200" dirty="0">
              <a:solidFill>
                <a:srgbClr val="393837"/>
              </a:solidFill>
              <a:latin typeface="NT Somic" pitchFamily="50" charset="-5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205" y="537276"/>
            <a:ext cx="4454817" cy="578344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0EB3535-0EFE-1B2B-C221-46826B3BB7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46379" y="938073"/>
            <a:ext cx="3546244" cy="4981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9641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70448" y="4059936"/>
            <a:ext cx="464165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393837"/>
                </a:solidFill>
                <a:latin typeface="NT"/>
              </a:rPr>
              <a:t>Коровин</a:t>
            </a:r>
          </a:p>
          <a:p>
            <a:r>
              <a:rPr lang="ru-RU" sz="3200" b="1" dirty="0">
                <a:solidFill>
                  <a:srgbClr val="393837"/>
                </a:solidFill>
                <a:latin typeface="NT"/>
              </a:rPr>
              <a:t>Александр Сергеевич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870448" y="5137154"/>
            <a:ext cx="44181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>
                <a:solidFill>
                  <a:srgbClr val="393837"/>
                </a:solidFill>
                <a:latin typeface="NT Somic" pitchFamily="50" charset="-52"/>
              </a:rPr>
              <a:t>12.12.1912-24.06.1984</a:t>
            </a:r>
            <a:endParaRPr lang="ru-RU" sz="3200" dirty="0">
              <a:solidFill>
                <a:srgbClr val="393837"/>
              </a:solidFill>
              <a:latin typeface="NT Somic" pitchFamily="50" charset="-5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71" y="511700"/>
            <a:ext cx="4469185" cy="5802100"/>
          </a:xfrm>
          <a:prstGeom prst="rect">
            <a:avLst/>
          </a:prstGeom>
        </p:spPr>
      </p:pic>
      <p:pic>
        <p:nvPicPr>
          <p:cNvPr id="5" name="Рисунок 4" descr="20250325_1754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40972" y="833459"/>
            <a:ext cx="3649131" cy="5149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837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70448" y="4059936"/>
            <a:ext cx="427540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err="1">
                <a:solidFill>
                  <a:srgbClr val="393837"/>
                </a:solidFill>
                <a:latin typeface="NT"/>
              </a:rPr>
              <a:t>Райко</a:t>
            </a:r>
            <a:endParaRPr lang="ru-RU" sz="3200" b="1" dirty="0">
              <a:solidFill>
                <a:srgbClr val="393837"/>
              </a:solidFill>
              <a:latin typeface="NT"/>
            </a:endParaRPr>
          </a:p>
          <a:p>
            <a:r>
              <a:rPr lang="ru-RU" sz="3200" b="1" dirty="0">
                <a:solidFill>
                  <a:srgbClr val="393837"/>
                </a:solidFill>
                <a:latin typeface="NT"/>
              </a:rPr>
              <a:t>Алексей Семенович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870448" y="5137154"/>
            <a:ext cx="43877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rgbClr val="393837"/>
                </a:solidFill>
                <a:latin typeface="NT Somic" pitchFamily="50" charset="-52"/>
              </a:rPr>
              <a:t>11.03.1912-01.06.1992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71" y="530352"/>
            <a:ext cx="4454817" cy="5783447"/>
          </a:xfrm>
          <a:prstGeom prst="rect">
            <a:avLst/>
          </a:prstGeom>
        </p:spPr>
      </p:pic>
      <p:pic>
        <p:nvPicPr>
          <p:cNvPr id="5" name="Рисунок 4" descr="20250325_18325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7049" y="927463"/>
            <a:ext cx="3612333" cy="5120036"/>
          </a:xfrm>
          <a:prstGeom prst="rect">
            <a:avLst/>
          </a:prstGeom>
        </p:spPr>
      </p:pic>
      <p:pic>
        <p:nvPicPr>
          <p:cNvPr id="6" name="Рисунок 5" descr="20250325_18325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0925" y="914399"/>
            <a:ext cx="3649624" cy="5172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0003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70448" y="4059936"/>
            <a:ext cx="299152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err="1">
                <a:solidFill>
                  <a:srgbClr val="393837"/>
                </a:solidFill>
                <a:latin typeface="NT"/>
              </a:rPr>
              <a:t>Кихта</a:t>
            </a:r>
            <a:r>
              <a:rPr lang="ru-RU" sz="3200" b="1" dirty="0">
                <a:solidFill>
                  <a:srgbClr val="393837"/>
                </a:solidFill>
                <a:latin typeface="NT"/>
              </a:rPr>
              <a:t> Андрей</a:t>
            </a:r>
          </a:p>
          <a:p>
            <a:r>
              <a:rPr lang="ru-RU" sz="3200" b="1" dirty="0">
                <a:solidFill>
                  <a:srgbClr val="393837"/>
                </a:solidFill>
                <a:latin typeface="NT"/>
              </a:rPr>
              <a:t>Трофимович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870448" y="5137154"/>
            <a:ext cx="44181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rgbClr val="393837"/>
                </a:solidFill>
                <a:latin typeface="NT Somic" pitchFamily="50" charset="-52"/>
              </a:rPr>
              <a:t>30.03.1905-??.??.1945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71" y="530352"/>
            <a:ext cx="4454817" cy="5783447"/>
          </a:xfrm>
          <a:prstGeom prst="rect">
            <a:avLst/>
          </a:prstGeom>
        </p:spPr>
      </p:pic>
      <p:pic>
        <p:nvPicPr>
          <p:cNvPr id="5" name="Рисунок 4" descr="1742626376758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67906" y="930875"/>
            <a:ext cx="3485326" cy="496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4827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70448" y="4059936"/>
            <a:ext cx="376083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393837"/>
                </a:solidFill>
                <a:latin typeface="NT"/>
              </a:rPr>
              <a:t>Кабанин</a:t>
            </a:r>
          </a:p>
          <a:p>
            <a:r>
              <a:rPr lang="ru-RU" sz="3200" b="1">
                <a:solidFill>
                  <a:srgbClr val="393837"/>
                </a:solidFill>
                <a:latin typeface="NT"/>
              </a:rPr>
              <a:t>Кузьма Иванович</a:t>
            </a:r>
            <a:endParaRPr lang="ru-RU" sz="3200" b="1" dirty="0">
              <a:solidFill>
                <a:srgbClr val="393837"/>
              </a:solidFill>
              <a:latin typeface="N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70448" y="5137154"/>
            <a:ext cx="45320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rgbClr val="393837"/>
                </a:solidFill>
                <a:latin typeface="NT Somic" pitchFamily="50" charset="-52"/>
              </a:rPr>
              <a:t>17.04.1905-24.07.1977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71" y="530352"/>
            <a:ext cx="4454817" cy="578344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62" y="530352"/>
            <a:ext cx="4332634" cy="5783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4152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70448" y="4059936"/>
            <a:ext cx="44970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393837"/>
                </a:solidFill>
                <a:latin typeface="NT"/>
              </a:rPr>
              <a:t>Мухортов Стефан Петрович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870448" y="5137154"/>
            <a:ext cx="35076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rgbClr val="393837"/>
                </a:solidFill>
                <a:latin typeface="NT Somic" pitchFamily="50" charset="-52"/>
              </a:rPr>
              <a:t>07.10.22-25.03.93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71" y="530352"/>
            <a:ext cx="4454817" cy="578344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138" y="927284"/>
            <a:ext cx="3439165" cy="4989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1166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70448" y="4059936"/>
            <a:ext cx="58298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393837"/>
                </a:solidFill>
                <a:latin typeface="NT"/>
              </a:rPr>
              <a:t>Емельянов Петр Сергеевич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870448" y="5137154"/>
            <a:ext cx="44181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>
                <a:solidFill>
                  <a:srgbClr val="393837"/>
                </a:solidFill>
                <a:latin typeface="NT Somic" pitchFamily="50" charset="-52"/>
              </a:rPr>
              <a:t>24.05.1923-28.02.1992</a:t>
            </a:r>
            <a:endParaRPr lang="ru-RU" sz="3200" dirty="0">
              <a:solidFill>
                <a:srgbClr val="393837"/>
              </a:solidFill>
              <a:latin typeface="NT Somic" pitchFamily="50" charset="-5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71" y="530352"/>
            <a:ext cx="4454817" cy="5783447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1447023">
            <a:off x="1209350" y="698773"/>
            <a:ext cx="3564704" cy="5405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0576861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70448" y="4059936"/>
            <a:ext cx="292740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err="1">
                <a:solidFill>
                  <a:srgbClr val="393837"/>
                </a:solidFill>
                <a:latin typeface="NT"/>
              </a:rPr>
              <a:t>Базуев</a:t>
            </a:r>
            <a:endParaRPr lang="ru-RU" sz="3200" b="1" dirty="0">
              <a:solidFill>
                <a:srgbClr val="393837"/>
              </a:solidFill>
              <a:latin typeface="NT"/>
            </a:endParaRPr>
          </a:p>
          <a:p>
            <a:r>
              <a:rPr lang="ru-RU" sz="3200" b="1" dirty="0">
                <a:solidFill>
                  <a:srgbClr val="393837"/>
                </a:solidFill>
                <a:latin typeface="NT"/>
              </a:rPr>
              <a:t>Иван Иванович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870448" y="5137154"/>
            <a:ext cx="40607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rgbClr val="393837"/>
                </a:solidFill>
                <a:latin typeface="NT Somic" pitchFamily="50" charset="-52"/>
              </a:rPr>
              <a:t>14.09.1923-18.02.1997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71" y="530352"/>
            <a:ext cx="4454817" cy="578344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AEDA5D7-7B28-4204-9429-367EB48A348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44" b="3713"/>
          <a:stretch/>
        </p:blipFill>
        <p:spPr>
          <a:xfrm>
            <a:off x="1211486" y="952151"/>
            <a:ext cx="3640395" cy="5111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2505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70915" y="3958336"/>
            <a:ext cx="60775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393837"/>
                </a:solidFill>
                <a:latin typeface="NT"/>
              </a:rPr>
              <a:t>УМЕР АКМОЛЛА АДАМАНОВ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870448" y="5137154"/>
            <a:ext cx="44181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>
                <a:solidFill>
                  <a:srgbClr val="393837"/>
                </a:solidFill>
                <a:latin typeface="NT Somic" pitchFamily="50" charset="-52"/>
              </a:rPr>
              <a:t>12.04.1916-01.06.1943</a:t>
            </a:r>
            <a:endParaRPr lang="ru-RU" sz="3200" dirty="0">
              <a:solidFill>
                <a:srgbClr val="393837"/>
              </a:solidFill>
              <a:latin typeface="NT Somic" pitchFamily="50" charset="-5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71" y="530352"/>
            <a:ext cx="4454817" cy="5783447"/>
          </a:xfrm>
          <a:prstGeom prst="rect">
            <a:avLst/>
          </a:prstGeom>
        </p:spPr>
      </p:pic>
      <p:pic>
        <p:nvPicPr>
          <p:cNvPr id="1026" name="Picture 2" descr="C:\Users\User\Downloads\2025-03-20_14-17-5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167" y="941916"/>
            <a:ext cx="3475566" cy="4950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29948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70448" y="4059936"/>
            <a:ext cx="292740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393837"/>
                </a:solidFill>
                <a:latin typeface="NT"/>
              </a:rPr>
              <a:t>     </a:t>
            </a:r>
            <a:r>
              <a:rPr lang="ru-RU" sz="3200" b="1" dirty="0" err="1">
                <a:solidFill>
                  <a:srgbClr val="393837"/>
                </a:solidFill>
                <a:latin typeface="NT"/>
              </a:rPr>
              <a:t>Кладько</a:t>
            </a:r>
            <a:r>
              <a:rPr lang="ru-RU" sz="3200" b="1" dirty="0">
                <a:solidFill>
                  <a:srgbClr val="393837"/>
                </a:solidFill>
                <a:latin typeface="NT"/>
              </a:rPr>
              <a:t> </a:t>
            </a:r>
          </a:p>
          <a:p>
            <a:r>
              <a:rPr lang="ru-RU" sz="3200" b="1" dirty="0">
                <a:solidFill>
                  <a:srgbClr val="393837"/>
                </a:solidFill>
                <a:latin typeface="NT"/>
              </a:rPr>
              <a:t>Иван Осипович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562137" y="5137154"/>
            <a:ext cx="40607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rgbClr val="393837"/>
                </a:solidFill>
                <a:latin typeface="NT Somic" pitchFamily="50" charset="-52"/>
              </a:rPr>
              <a:t>23.12.1899-07.05.1961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35" y="419515"/>
            <a:ext cx="4454817" cy="578344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622EEFD-A91B-A8D7-B462-AB1D18C913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091" y="831272"/>
            <a:ext cx="3444034" cy="4959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3822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70449" y="4059936"/>
            <a:ext cx="57638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393837"/>
                </a:solidFill>
                <a:latin typeface="NT"/>
              </a:rPr>
              <a:t>Николаев Иван Александрович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870448" y="5137154"/>
            <a:ext cx="44181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rgbClr val="393837"/>
                </a:solidFill>
                <a:latin typeface="NT Somic" pitchFamily="50" charset="-52"/>
              </a:rPr>
              <a:t>10.10.1922-12.06.2006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71" y="530352"/>
            <a:ext cx="4454817" cy="578344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934" y="1351572"/>
            <a:ext cx="3122580" cy="4163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31408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70448" y="4059936"/>
            <a:ext cx="440345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393837"/>
                </a:solidFill>
                <a:latin typeface="NT"/>
              </a:rPr>
              <a:t>Маленьких</a:t>
            </a:r>
          </a:p>
          <a:p>
            <a:r>
              <a:rPr lang="ru-RU" sz="3200" b="1" dirty="0">
                <a:solidFill>
                  <a:srgbClr val="393837"/>
                </a:solidFill>
                <a:latin typeface="NT"/>
              </a:rPr>
              <a:t>Григорий Яковлевич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870448" y="5137154"/>
            <a:ext cx="44181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rgbClr val="393837"/>
                </a:solidFill>
                <a:latin typeface="NT Somic" pitchFamily="50" charset="-52"/>
              </a:rPr>
              <a:t>09.08.1912-26.10.1998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71" y="530352"/>
            <a:ext cx="4454817" cy="57834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t="11381" r="17435" b="11365"/>
          <a:stretch/>
        </p:blipFill>
        <p:spPr>
          <a:xfrm rot="5400000">
            <a:off x="492646" y="1679880"/>
            <a:ext cx="5049910" cy="3543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785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70448" y="4059936"/>
            <a:ext cx="430278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latin typeface="NT"/>
              </a:rPr>
              <a:t>Прохода </a:t>
            </a:r>
          </a:p>
          <a:p>
            <a:r>
              <a:rPr lang="ru-RU" sz="3200" b="1" dirty="0">
                <a:latin typeface="NT"/>
              </a:rPr>
              <a:t>Степан Степанович</a:t>
            </a:r>
            <a:r>
              <a:rPr lang="ru-RU" sz="3200" b="1" dirty="0">
                <a:solidFill>
                  <a:srgbClr val="393837"/>
                </a:solidFill>
                <a:latin typeface="NT"/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870448" y="5137154"/>
            <a:ext cx="51010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>
                <a:latin typeface="NT Somic"/>
              </a:rPr>
              <a:t>04.01.1924 </a:t>
            </a:r>
            <a:r>
              <a:rPr lang="ru-RU" sz="3200">
                <a:solidFill>
                  <a:srgbClr val="393837"/>
                </a:solidFill>
                <a:latin typeface="NT Somic"/>
              </a:rPr>
              <a:t> - </a:t>
            </a:r>
            <a:r>
              <a:rPr lang="ru-RU" sz="3200">
                <a:latin typeface="NT Somic"/>
              </a:rPr>
              <a:t>31.05.2014 </a:t>
            </a:r>
            <a:r>
              <a:rPr lang="ru-RU" sz="3200">
                <a:solidFill>
                  <a:srgbClr val="393837"/>
                </a:solidFill>
                <a:latin typeface="NT Somic"/>
              </a:rPr>
              <a:t>  </a:t>
            </a:r>
            <a:endParaRPr lang="ru-RU" sz="3200" dirty="0">
              <a:solidFill>
                <a:srgbClr val="393837"/>
              </a:solidFill>
              <a:latin typeface="NT Somic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71" y="530352"/>
            <a:ext cx="4454817" cy="5783447"/>
          </a:xfrm>
          <a:prstGeom prst="rect">
            <a:avLst/>
          </a:prstGeom>
        </p:spPr>
      </p:pic>
      <p:pic>
        <p:nvPicPr>
          <p:cNvPr id="2050" name="Picture 2" descr="C:\Users\Пользователь\Documents\2-ой КЛАСС\книна памяти\-5386308526340698526_121.jpg"/>
          <p:cNvPicPr>
            <a:picLocks noChangeAspect="1" noChangeArrowheads="1"/>
          </p:cNvPicPr>
          <p:nvPr/>
        </p:nvPicPr>
        <p:blipFill>
          <a:blip r:embed="rId3" cstate="print"/>
          <a:srcRect r="7382" b="191"/>
          <a:stretch>
            <a:fillRect/>
          </a:stretch>
        </p:blipFill>
        <p:spPr bwMode="auto">
          <a:xfrm>
            <a:off x="1277935" y="942974"/>
            <a:ext cx="3465515" cy="49720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17089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70448" y="4059936"/>
            <a:ext cx="282859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393837"/>
                </a:solidFill>
                <a:latin typeface="NT"/>
              </a:rPr>
              <a:t>Асанов </a:t>
            </a:r>
            <a:r>
              <a:rPr lang="ru-RU" sz="3200" b="1">
                <a:solidFill>
                  <a:srgbClr val="393837"/>
                </a:solidFill>
                <a:latin typeface="NT"/>
              </a:rPr>
              <a:t>Сеит</a:t>
            </a:r>
            <a:endParaRPr lang="ru-RU" sz="3200" b="1" dirty="0">
              <a:solidFill>
                <a:srgbClr val="393837"/>
              </a:solidFill>
              <a:latin typeface="NT"/>
            </a:endParaRPr>
          </a:p>
          <a:p>
            <a:r>
              <a:rPr lang="ru-RU" sz="3200" b="1" dirty="0" err="1">
                <a:solidFill>
                  <a:srgbClr val="393837"/>
                </a:solidFill>
                <a:latin typeface="NT"/>
              </a:rPr>
              <a:t>Ваап</a:t>
            </a:r>
            <a:r>
              <a:rPr lang="ru-RU" sz="3200" b="1" dirty="0">
                <a:solidFill>
                  <a:srgbClr val="393837"/>
                </a:solidFill>
                <a:latin typeface="NT"/>
              </a:rPr>
              <a:t> </a:t>
            </a:r>
            <a:r>
              <a:rPr lang="ru-RU" sz="3200" b="1" dirty="0" err="1">
                <a:solidFill>
                  <a:srgbClr val="393837"/>
                </a:solidFill>
                <a:latin typeface="NT"/>
              </a:rPr>
              <a:t>Асанович</a:t>
            </a:r>
            <a:endParaRPr lang="ru-RU" sz="3200" b="1" dirty="0">
              <a:solidFill>
                <a:srgbClr val="393837"/>
              </a:solidFill>
              <a:latin typeface="N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70448" y="5137154"/>
            <a:ext cx="40607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rgbClr val="393837"/>
                </a:solidFill>
                <a:latin typeface="NT Somic" pitchFamily="50" charset="-52"/>
              </a:rPr>
              <a:t>05.10.1907-17.04.1945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71" y="530352"/>
            <a:ext cx="4454817" cy="578344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7E54009-D34D-5703-A650-585544B5E9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572" r="6692" b="-380"/>
          <a:stretch/>
        </p:blipFill>
        <p:spPr>
          <a:xfrm>
            <a:off x="1326776" y="923364"/>
            <a:ext cx="3370730" cy="499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0706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70448" y="4059936"/>
            <a:ext cx="346530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393837"/>
                </a:solidFill>
                <a:latin typeface="NT"/>
              </a:rPr>
              <a:t>Золотарев Иван</a:t>
            </a:r>
            <a:br>
              <a:rPr lang="ru-RU" sz="3200" b="1" dirty="0">
                <a:solidFill>
                  <a:srgbClr val="393837"/>
                </a:solidFill>
                <a:latin typeface="NT"/>
              </a:rPr>
            </a:br>
            <a:r>
              <a:rPr lang="ru-RU" sz="3200" b="1" dirty="0">
                <a:solidFill>
                  <a:srgbClr val="393837"/>
                </a:solidFill>
                <a:latin typeface="NT"/>
              </a:rPr>
              <a:t>Георгиевич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870448" y="5137154"/>
            <a:ext cx="41859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rgbClr val="393837"/>
                </a:solidFill>
                <a:latin typeface="NT Somic" pitchFamily="50" charset="-52"/>
              </a:rPr>
              <a:t>29.06.24- неизвестна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71" y="530352"/>
            <a:ext cx="4454817" cy="578344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695" y="906172"/>
            <a:ext cx="3701669" cy="4915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7552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71" y="530352"/>
            <a:ext cx="4454817" cy="57834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70448" y="4059936"/>
            <a:ext cx="36005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err="1">
                <a:solidFill>
                  <a:srgbClr val="393837"/>
                </a:solidFill>
                <a:latin typeface="NT"/>
              </a:rPr>
              <a:t>Анифеев</a:t>
            </a:r>
            <a:r>
              <a:rPr lang="ru-RU" sz="3200" b="1" dirty="0">
                <a:solidFill>
                  <a:srgbClr val="393837"/>
                </a:solidFill>
                <a:latin typeface="NT"/>
              </a:rPr>
              <a:t> Рустем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70448" y="5137154"/>
            <a:ext cx="45320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rgbClr val="393837"/>
                </a:solidFill>
                <a:latin typeface="NT Somic" pitchFamily="50" charset="-52"/>
              </a:rPr>
              <a:t>14.09.1925-20.09.2001.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8278" y="876229"/>
            <a:ext cx="3620870" cy="506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1374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88" y="530352"/>
            <a:ext cx="4454817" cy="57834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70448" y="5137154"/>
            <a:ext cx="46458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rgbClr val="393837"/>
                </a:solidFill>
                <a:latin typeface="NT Somic" pitchFamily="50" charset="-52"/>
              </a:rPr>
              <a:t>23.01.1908 - 20.04.1994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850" y="889599"/>
            <a:ext cx="3505423" cy="50649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70448" y="4059936"/>
            <a:ext cx="54609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393837"/>
                </a:solidFill>
                <a:latin typeface="NT"/>
              </a:rPr>
              <a:t>Тропин Иван Михайлович</a:t>
            </a:r>
          </a:p>
        </p:txBody>
      </p:sp>
    </p:spTree>
    <p:extLst>
      <p:ext uri="{BB962C8B-B14F-4D97-AF65-F5344CB8AC3E}">
        <p14:creationId xmlns:p14="http://schemas.microsoft.com/office/powerpoint/2010/main" val="38054128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71" y="530352"/>
            <a:ext cx="4454817" cy="57834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70448" y="4059936"/>
            <a:ext cx="383675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393837"/>
                </a:solidFill>
                <a:latin typeface="NT"/>
              </a:rPr>
              <a:t>Фурсенко Михаил</a:t>
            </a:r>
            <a:br>
              <a:rPr lang="ru-RU" sz="3200" b="1" dirty="0">
                <a:solidFill>
                  <a:srgbClr val="393837"/>
                </a:solidFill>
                <a:latin typeface="NT"/>
              </a:rPr>
            </a:br>
            <a:r>
              <a:rPr lang="ru-RU" sz="3200" b="1" dirty="0">
                <a:solidFill>
                  <a:srgbClr val="393837"/>
                </a:solidFill>
                <a:latin typeface="NT"/>
              </a:rPr>
              <a:t>Иванович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70448" y="5137154"/>
            <a:ext cx="46458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rgbClr val="393837"/>
                </a:solidFill>
                <a:latin typeface="NT Somic" pitchFamily="50" charset="-52"/>
              </a:rPr>
              <a:t>26.02.1915 - 04.02.1993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8153" y="711107"/>
            <a:ext cx="3770061" cy="521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8044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48856" y="4142232"/>
            <a:ext cx="293323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err="1">
                <a:solidFill>
                  <a:srgbClr val="393837"/>
                </a:solidFill>
                <a:latin typeface="NT"/>
              </a:rPr>
              <a:t>Валяев</a:t>
            </a:r>
            <a:r>
              <a:rPr lang="ru-RU" sz="3200" b="1" dirty="0">
                <a:solidFill>
                  <a:srgbClr val="393837"/>
                </a:solidFill>
                <a:latin typeface="NT"/>
              </a:rPr>
              <a:t> Иван </a:t>
            </a:r>
          </a:p>
          <a:p>
            <a:r>
              <a:rPr lang="ru-RU" sz="3200" b="1" dirty="0">
                <a:solidFill>
                  <a:srgbClr val="393837"/>
                </a:solidFill>
                <a:latin typeface="NT"/>
              </a:rPr>
              <a:t>Леонтьевич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48856" y="5219450"/>
            <a:ext cx="44181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rgbClr val="393837"/>
                </a:solidFill>
                <a:latin typeface="NT Somic" pitchFamily="50" charset="-52"/>
              </a:rPr>
              <a:t>10.09.1925-19.12.2000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84" y="1005840"/>
            <a:ext cx="6030976" cy="505702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292" y="1348155"/>
            <a:ext cx="5115572" cy="4227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66544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 bwMode="auto">
          <a:xfrm>
            <a:off x="5870448" y="4059936"/>
            <a:ext cx="4046959" cy="10671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3200" b="1">
                <a:solidFill>
                  <a:srgbClr val="393837"/>
                </a:solidFill>
                <a:latin typeface="NT"/>
              </a:rPr>
              <a:t>Боровенский </a:t>
            </a:r>
            <a:endParaRPr/>
          </a:p>
          <a:p>
            <a:pPr>
              <a:defRPr/>
            </a:pPr>
            <a:r>
              <a:rPr lang="ru-RU" sz="3200" b="1">
                <a:solidFill>
                  <a:srgbClr val="393837"/>
                </a:solidFill>
                <a:latin typeface="NT"/>
              </a:rPr>
              <a:t>Василий Иванович</a:t>
            </a:r>
            <a:endParaRPr/>
          </a:p>
        </p:txBody>
      </p:sp>
      <p:sp>
        <p:nvSpPr>
          <p:cNvPr id="3" name="TextBox 2"/>
          <p:cNvSpPr txBox="1"/>
          <p:nvPr/>
        </p:nvSpPr>
        <p:spPr bwMode="auto">
          <a:xfrm>
            <a:off x="5870448" y="5137153"/>
            <a:ext cx="3662987" cy="5794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3200">
                <a:solidFill>
                  <a:srgbClr val="393837"/>
                </a:solidFill>
                <a:latin typeface="NT Somic"/>
              </a:rPr>
              <a:t>ХХ.ХХ.24-25.12.44</a:t>
            </a:r>
            <a:endParaRPr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773645" y="625601"/>
            <a:ext cx="4454817" cy="5783447"/>
          </a:xfrm>
          <a:prstGeom prst="rect">
            <a:avLst/>
          </a:prstGeom>
        </p:spPr>
      </p:pic>
      <p:pic>
        <p:nvPicPr>
          <p:cNvPr id="1918371865" name="Рисунок 191837186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939682" y="539749"/>
            <a:ext cx="4240171" cy="564704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 bwMode="auto">
          <a:xfrm>
            <a:off x="5870448" y="4059936"/>
            <a:ext cx="5797767" cy="10671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3200" b="1">
                <a:solidFill>
                  <a:srgbClr val="393837"/>
                </a:solidFill>
                <a:latin typeface="NT"/>
              </a:rPr>
              <a:t>Кузьмин </a:t>
            </a:r>
            <a:endParaRPr/>
          </a:p>
          <a:p>
            <a:pPr>
              <a:defRPr/>
            </a:pPr>
            <a:r>
              <a:rPr lang="ru-RU" sz="3200" b="1">
                <a:solidFill>
                  <a:srgbClr val="393837"/>
                </a:solidFill>
                <a:latin typeface="NT"/>
              </a:rPr>
              <a:t>Александр Константинович</a:t>
            </a:r>
            <a:endParaRPr/>
          </a:p>
        </p:txBody>
      </p:sp>
      <p:sp>
        <p:nvSpPr>
          <p:cNvPr id="3" name="TextBox 2"/>
          <p:cNvSpPr txBox="1"/>
          <p:nvPr/>
        </p:nvSpPr>
        <p:spPr bwMode="auto">
          <a:xfrm>
            <a:off x="5870448" y="5137153"/>
            <a:ext cx="3482811" cy="5794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3200">
                <a:solidFill>
                  <a:srgbClr val="393837"/>
                </a:solidFill>
                <a:latin typeface="NT Somic"/>
              </a:rPr>
              <a:t>08.02.19-09.01.97</a:t>
            </a:r>
            <a:endParaRPr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821271" y="530352"/>
            <a:ext cx="4454817" cy="5783447"/>
          </a:xfrm>
          <a:prstGeom prst="rect">
            <a:avLst/>
          </a:prstGeom>
        </p:spPr>
      </p:pic>
      <p:pic>
        <p:nvPicPr>
          <p:cNvPr id="448536603" name="Рисунок 44853660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46963" y="702751"/>
            <a:ext cx="4429124" cy="543864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2251</TotalTime>
  <Words>103</Words>
  <Application>Microsoft Office PowerPoint</Application>
  <PresentationFormat>Широкоэкранный</PresentationFormat>
  <Paragraphs>55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NT</vt:lpstr>
      <vt:lpstr>NT Somic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Даша Якубовская</dc:creator>
  <cp:lastModifiedBy>Смык Татьяна</cp:lastModifiedBy>
  <cp:revision>25</cp:revision>
  <cp:lastPrinted>2023-09-20T07:09:39Z</cp:lastPrinted>
  <dcterms:created xsi:type="dcterms:W3CDTF">2023-09-17T09:55:10Z</dcterms:created>
  <dcterms:modified xsi:type="dcterms:W3CDTF">2025-05-04T09:33:23Z</dcterms:modified>
</cp:coreProperties>
</file>