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2" r:id="rId3"/>
    <p:sldId id="304" r:id="rId4"/>
    <p:sldId id="305" r:id="rId5"/>
    <p:sldId id="267" r:id="rId6"/>
    <p:sldId id="308" r:id="rId7"/>
    <p:sldId id="318" r:id="rId8"/>
    <p:sldId id="282" r:id="rId9"/>
    <p:sldId id="306" r:id="rId10"/>
    <p:sldId id="283" r:id="rId11"/>
    <p:sldId id="303" r:id="rId12"/>
    <p:sldId id="310" r:id="rId13"/>
    <p:sldId id="290" r:id="rId14"/>
    <p:sldId id="289" r:id="rId15"/>
    <p:sldId id="316" r:id="rId16"/>
    <p:sldId id="292" r:id="rId17"/>
    <p:sldId id="317" r:id="rId18"/>
    <p:sldId id="272" r:id="rId19"/>
    <p:sldId id="29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00"/>
    <a:srgbClr val="FDC3B9"/>
    <a:srgbClr val="5114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63D76-B2B0-443D-9153-777703D37471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00F83C1-38ED-4FFB-A147-41CD720C2FC9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Конституция Российской Федерации</a:t>
          </a:r>
        </a:p>
        <a:p>
          <a:pPr rtl="0"/>
          <a:endParaRPr lang="ru-RU" sz="1800" b="1" dirty="0">
            <a:latin typeface="Cambria" pitchFamily="18" charset="0"/>
          </a:endParaRPr>
        </a:p>
      </dgm:t>
    </dgm:pt>
    <dgm:pt modelId="{2EFD566A-CC47-4EE2-ABD5-AAAE9E295783}" type="parTrans" cxnId="{2670ABD3-2D70-4CF0-AD98-1767323BBBA1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34196760-0816-44F4-8828-E3748E3C4475}" type="sibTrans" cxnId="{2670ABD3-2D70-4CF0-AD98-1767323BBBA1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372696ED-0056-40F3-A1B9-6FD2C9EB8BF7}">
      <dgm:prSet custT="1"/>
      <dgm:spPr>
        <a:solidFill>
          <a:schemeClr val="accent4">
            <a:lumMod val="20000"/>
            <a:lumOff val="80000"/>
            <a:alpha val="83333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Федеральным Законом РФ от 29 декабря 2012 года № 273-ФЗ  «Об образовании в Российской  Федерации», </a:t>
          </a:r>
        </a:p>
      </dgm:t>
    </dgm:pt>
    <dgm:pt modelId="{17C6C52E-68A4-4F12-B2E5-575266F9FB29}" type="parTrans" cxnId="{C9E1631D-0169-4FCD-B77F-5A034E1C06B5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15F6F491-3848-469C-B336-717C367EAC51}" type="sibTrans" cxnId="{C9E1631D-0169-4FCD-B77F-5A034E1C06B5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120FE9DE-BB8A-4627-9058-70F2C548782C}">
      <dgm:prSet custT="1"/>
      <dgm:spPr>
        <a:solidFill>
          <a:schemeClr val="accent4">
            <a:lumMod val="20000"/>
            <a:lumOff val="80000"/>
            <a:alpha val="76667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Конвенция о правах ребенка (одобрена Генеральной Ассамблеей ООН 20.11.1989г.) (вступила в силу для СССР  15.09.1990)</a:t>
          </a:r>
        </a:p>
      </dgm:t>
    </dgm:pt>
    <dgm:pt modelId="{1A6A90C2-8062-4354-80CA-B86BC3143A68}" type="parTrans" cxnId="{F13AE538-7C6B-483B-A22C-0D4E0F71D40A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0CBF960D-9E7F-4E84-BB02-F9C3451035AE}" type="sibTrans" cxnId="{F13AE538-7C6B-483B-A22C-0D4E0F71D40A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055B4DC6-0093-4DC5-B8D0-0D94620C1F50}">
      <dgm:prSet custT="1"/>
      <dgm:spPr>
        <a:solidFill>
          <a:schemeClr val="accent4">
            <a:lumMod val="20000"/>
            <a:lumOff val="80000"/>
            <a:alpha val="70000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 Президента Российской Федерации от 24 марта 2014 г. №172 «О Всероссийском физкультурно-спортивном комплексе «Готов к труду и обороне» (ГТО)»</a:t>
          </a:r>
        </a:p>
      </dgm:t>
    </dgm:pt>
    <dgm:pt modelId="{E54136D5-006C-4571-9DA1-F65B115C6A29}" type="parTrans" cxnId="{2553613C-F801-4E3A-A7E2-0357A240EACD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3C272880-ACA6-485B-965C-D3AD2D3BBC41}" type="sibTrans" cxnId="{2553613C-F801-4E3A-A7E2-0357A240EACD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640DF3F5-8915-408A-941E-99E839F52068}">
      <dgm:prSet custT="1"/>
      <dgm:spPr>
        <a:solidFill>
          <a:schemeClr val="accent4">
            <a:lumMod val="20000"/>
            <a:lumOff val="80000"/>
            <a:alpha val="63333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11 июня 2014г.</a:t>
          </a:r>
        </a:p>
        <a:p>
          <a:pPr rtl="0"/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№ 540 «Об утверждении Положения о Всероссийском физкультурно-спортивном комплексе «Готов к труду и обороне» (ГТО)»  </a:t>
          </a:r>
        </a:p>
      </dgm:t>
    </dgm:pt>
    <dgm:pt modelId="{9216DF9F-0E34-4CCD-912C-C813B93E9757}" type="parTrans" cxnId="{1ABA6643-FAAF-4C34-941E-202974049FAA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389644D4-7622-4A08-B376-29B917A98698}" type="sibTrans" cxnId="{1ABA6643-FAAF-4C34-941E-202974049FAA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0223E1CB-EEB6-44B1-B0EB-0F9DAC86C8D6}">
      <dgm:prSet custT="1"/>
      <dgm:spPr>
        <a:solidFill>
          <a:schemeClr val="accent3">
            <a:lumMod val="60000"/>
            <a:lumOff val="40000"/>
            <a:alpha val="56667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Совета Министров Республики Крым от 7 октября 2014г. № 364 «О реализации мероприятий по поэтапному внедрению Всероссийского физкультурно-спортивного комплекса «Готов к труду и обороне» (ГТО)» </a:t>
          </a:r>
        </a:p>
      </dgm:t>
    </dgm:pt>
    <dgm:pt modelId="{AE05EA47-0CB9-4CAA-A044-B0366699022F}" type="parTrans" cxnId="{44B07241-1CF1-45CE-A919-AF06A823203F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F2D42616-90FA-45ED-B23A-952872C91C69}" type="sibTrans" cxnId="{44B07241-1CF1-45CE-A919-AF06A823203F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33DA7153-7856-4E66-A2F1-9A9626E8AAE0}">
      <dgm:prSet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Республики Крым «О физической культуре и спорте в Республике Крым» принят 24 марта 2016г. (ст. 6 п. б)</a:t>
          </a:r>
        </a:p>
      </dgm:t>
    </dgm:pt>
    <dgm:pt modelId="{877A5A7E-4479-4623-8B78-88D24D10A3B2}" type="parTrans" cxnId="{A2DA477B-430A-42BD-8544-16FB3D674DBB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77E71249-81C0-40C9-A838-348FAF57C51C}" type="sibTrans" cxnId="{A2DA477B-430A-42BD-8544-16FB3D674DBB}">
      <dgm:prSet/>
      <dgm:spPr/>
      <dgm:t>
        <a:bodyPr/>
        <a:lstStyle/>
        <a:p>
          <a:endParaRPr lang="ru-RU" sz="2800" b="1">
            <a:latin typeface="Cambria" pitchFamily="18" charset="0"/>
          </a:endParaRPr>
        </a:p>
      </dgm:t>
    </dgm:pt>
    <dgm:pt modelId="{E163A797-322D-4037-93B1-42B523AE2490}" type="pres">
      <dgm:prSet presAssocID="{F1A63D76-B2B0-443D-9153-777703D374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42F196-B166-48FE-8AAC-849D0E02C9EA}" type="pres">
      <dgm:prSet presAssocID="{200F83C1-38ED-4FFB-A147-41CD720C2FC9}" presName="parentText" presStyleLbl="node1" presStyleIdx="0" presStyleCnt="7" custScaleY="648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01390-A706-4666-B7D9-9AAC2429C901}" type="pres">
      <dgm:prSet presAssocID="{34196760-0816-44F4-8828-E3748E3C4475}" presName="spacer" presStyleCnt="0"/>
      <dgm:spPr/>
    </dgm:pt>
    <dgm:pt modelId="{1AD8F898-63E4-4792-B534-2C0E298269AE}" type="pres">
      <dgm:prSet presAssocID="{372696ED-0056-40F3-A1B9-6FD2C9EB8BF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82388-7E6D-43D8-A5A2-5C2E8167E414}" type="pres">
      <dgm:prSet presAssocID="{15F6F491-3848-469C-B336-717C367EAC51}" presName="spacer" presStyleCnt="0"/>
      <dgm:spPr/>
    </dgm:pt>
    <dgm:pt modelId="{8E557FE8-8583-49CF-AA95-590CC1B6D773}" type="pres">
      <dgm:prSet presAssocID="{120FE9DE-BB8A-4627-9058-70F2C548782C}" presName="parentText" presStyleLbl="node1" presStyleIdx="2" presStyleCnt="7" custLinFactNeighborX="-826" custLinFactNeighborY="-36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2AB75-DBC7-42C4-8FAB-4A5C3B2B504E}" type="pres">
      <dgm:prSet presAssocID="{0CBF960D-9E7F-4E84-BB02-F9C3451035AE}" presName="spacer" presStyleCnt="0"/>
      <dgm:spPr/>
    </dgm:pt>
    <dgm:pt modelId="{D45645B6-AEC7-4B05-AC95-30CF0F18B007}" type="pres">
      <dgm:prSet presAssocID="{055B4DC6-0093-4DC5-B8D0-0D94620C1F5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4A0C1-6594-4BF9-B0FF-D11965475B09}" type="pres">
      <dgm:prSet presAssocID="{3C272880-ACA6-485B-965C-D3AD2D3BBC41}" presName="spacer" presStyleCnt="0"/>
      <dgm:spPr/>
    </dgm:pt>
    <dgm:pt modelId="{7F9904C2-DD29-4725-92E8-68431E7219B5}" type="pres">
      <dgm:prSet presAssocID="{640DF3F5-8915-408A-941E-99E839F5206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75D6F-5936-4901-A303-C273A60F51D7}" type="pres">
      <dgm:prSet presAssocID="{389644D4-7622-4A08-B376-29B917A98698}" presName="spacer" presStyleCnt="0"/>
      <dgm:spPr/>
    </dgm:pt>
    <dgm:pt modelId="{95544816-5805-4C78-A76F-C31C6E7FA1F4}" type="pres">
      <dgm:prSet presAssocID="{0223E1CB-EEB6-44B1-B0EB-0F9DAC86C8D6}" presName="parentText" presStyleLbl="node1" presStyleIdx="5" presStyleCnt="7" custLinFactY="68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C01FD-E0A2-4397-9D00-D8CA338AA1FF}" type="pres">
      <dgm:prSet presAssocID="{F2D42616-90FA-45ED-B23A-952872C91C69}" presName="spacer" presStyleCnt="0"/>
      <dgm:spPr/>
    </dgm:pt>
    <dgm:pt modelId="{CBE5DF31-7DCE-4DAD-AE4D-A2FB63C3421B}" type="pres">
      <dgm:prSet presAssocID="{33DA7153-7856-4E66-A2F1-9A9626E8AAE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3613C-F801-4E3A-A7E2-0357A240EACD}" srcId="{F1A63D76-B2B0-443D-9153-777703D37471}" destId="{055B4DC6-0093-4DC5-B8D0-0D94620C1F50}" srcOrd="3" destOrd="0" parTransId="{E54136D5-006C-4571-9DA1-F65B115C6A29}" sibTransId="{3C272880-ACA6-485B-965C-D3AD2D3BBC41}"/>
    <dgm:cxn modelId="{C9E1631D-0169-4FCD-B77F-5A034E1C06B5}" srcId="{F1A63D76-B2B0-443D-9153-777703D37471}" destId="{372696ED-0056-40F3-A1B9-6FD2C9EB8BF7}" srcOrd="1" destOrd="0" parTransId="{17C6C52E-68A4-4F12-B2E5-575266F9FB29}" sibTransId="{15F6F491-3848-469C-B336-717C367EAC51}"/>
    <dgm:cxn modelId="{44B07241-1CF1-45CE-A919-AF06A823203F}" srcId="{F1A63D76-B2B0-443D-9153-777703D37471}" destId="{0223E1CB-EEB6-44B1-B0EB-0F9DAC86C8D6}" srcOrd="5" destOrd="0" parTransId="{AE05EA47-0CB9-4CAA-A044-B0366699022F}" sibTransId="{F2D42616-90FA-45ED-B23A-952872C91C69}"/>
    <dgm:cxn modelId="{A37CCFE8-453E-45C9-93E7-156265B1DC45}" type="presOf" srcId="{372696ED-0056-40F3-A1B9-6FD2C9EB8BF7}" destId="{1AD8F898-63E4-4792-B534-2C0E298269AE}" srcOrd="0" destOrd="0" presId="urn:microsoft.com/office/officeart/2005/8/layout/vList2"/>
    <dgm:cxn modelId="{A2DA477B-430A-42BD-8544-16FB3D674DBB}" srcId="{F1A63D76-B2B0-443D-9153-777703D37471}" destId="{33DA7153-7856-4E66-A2F1-9A9626E8AAE0}" srcOrd="6" destOrd="0" parTransId="{877A5A7E-4479-4623-8B78-88D24D10A3B2}" sibTransId="{77E71249-81C0-40C9-A838-348FAF57C51C}"/>
    <dgm:cxn modelId="{1ABA6643-FAAF-4C34-941E-202974049FAA}" srcId="{F1A63D76-B2B0-443D-9153-777703D37471}" destId="{640DF3F5-8915-408A-941E-99E839F52068}" srcOrd="4" destOrd="0" parTransId="{9216DF9F-0E34-4CCD-912C-C813B93E9757}" sibTransId="{389644D4-7622-4A08-B376-29B917A98698}"/>
    <dgm:cxn modelId="{BC6F997C-C86C-46D2-9441-66158406059F}" type="presOf" srcId="{640DF3F5-8915-408A-941E-99E839F52068}" destId="{7F9904C2-DD29-4725-92E8-68431E7219B5}" srcOrd="0" destOrd="0" presId="urn:microsoft.com/office/officeart/2005/8/layout/vList2"/>
    <dgm:cxn modelId="{5979F7B3-21DA-47DF-B769-68ED28A793FF}" type="presOf" srcId="{055B4DC6-0093-4DC5-B8D0-0D94620C1F50}" destId="{D45645B6-AEC7-4B05-AC95-30CF0F18B007}" srcOrd="0" destOrd="0" presId="urn:microsoft.com/office/officeart/2005/8/layout/vList2"/>
    <dgm:cxn modelId="{5CA8BCA3-D41B-44BA-A461-027978FDF59E}" type="presOf" srcId="{33DA7153-7856-4E66-A2F1-9A9626E8AAE0}" destId="{CBE5DF31-7DCE-4DAD-AE4D-A2FB63C3421B}" srcOrd="0" destOrd="0" presId="urn:microsoft.com/office/officeart/2005/8/layout/vList2"/>
    <dgm:cxn modelId="{2C1F1291-055C-4303-B4AA-45580C1F8C3A}" type="presOf" srcId="{0223E1CB-EEB6-44B1-B0EB-0F9DAC86C8D6}" destId="{95544816-5805-4C78-A76F-C31C6E7FA1F4}" srcOrd="0" destOrd="0" presId="urn:microsoft.com/office/officeart/2005/8/layout/vList2"/>
    <dgm:cxn modelId="{F13AE538-7C6B-483B-A22C-0D4E0F71D40A}" srcId="{F1A63D76-B2B0-443D-9153-777703D37471}" destId="{120FE9DE-BB8A-4627-9058-70F2C548782C}" srcOrd="2" destOrd="0" parTransId="{1A6A90C2-8062-4354-80CA-B86BC3143A68}" sibTransId="{0CBF960D-9E7F-4E84-BB02-F9C3451035AE}"/>
    <dgm:cxn modelId="{6E6D5B4A-CFEF-4C28-A9C6-87408EC4A5B6}" type="presOf" srcId="{F1A63D76-B2B0-443D-9153-777703D37471}" destId="{E163A797-322D-4037-93B1-42B523AE2490}" srcOrd="0" destOrd="0" presId="urn:microsoft.com/office/officeart/2005/8/layout/vList2"/>
    <dgm:cxn modelId="{C34516A6-AA7C-4976-9073-B3500A8D22D1}" type="presOf" srcId="{200F83C1-38ED-4FFB-A147-41CD720C2FC9}" destId="{2442F196-B166-48FE-8AAC-849D0E02C9EA}" srcOrd="0" destOrd="0" presId="urn:microsoft.com/office/officeart/2005/8/layout/vList2"/>
    <dgm:cxn modelId="{CB567CE5-FB0C-465A-9A83-FDB3917F9D7B}" type="presOf" srcId="{120FE9DE-BB8A-4627-9058-70F2C548782C}" destId="{8E557FE8-8583-49CF-AA95-590CC1B6D773}" srcOrd="0" destOrd="0" presId="urn:microsoft.com/office/officeart/2005/8/layout/vList2"/>
    <dgm:cxn modelId="{2670ABD3-2D70-4CF0-AD98-1767323BBBA1}" srcId="{F1A63D76-B2B0-443D-9153-777703D37471}" destId="{200F83C1-38ED-4FFB-A147-41CD720C2FC9}" srcOrd="0" destOrd="0" parTransId="{2EFD566A-CC47-4EE2-ABD5-AAAE9E295783}" sibTransId="{34196760-0816-44F4-8828-E3748E3C4475}"/>
    <dgm:cxn modelId="{DD310576-9D61-48FA-B417-B4F1667B1C70}" type="presParOf" srcId="{E163A797-322D-4037-93B1-42B523AE2490}" destId="{2442F196-B166-48FE-8AAC-849D0E02C9EA}" srcOrd="0" destOrd="0" presId="urn:microsoft.com/office/officeart/2005/8/layout/vList2"/>
    <dgm:cxn modelId="{EBF00DB3-3679-48CA-8F36-C4FBF966AC7A}" type="presParOf" srcId="{E163A797-322D-4037-93B1-42B523AE2490}" destId="{B6601390-A706-4666-B7D9-9AAC2429C901}" srcOrd="1" destOrd="0" presId="urn:microsoft.com/office/officeart/2005/8/layout/vList2"/>
    <dgm:cxn modelId="{77304F13-EC27-49D8-BF68-787BC6CBF69B}" type="presParOf" srcId="{E163A797-322D-4037-93B1-42B523AE2490}" destId="{1AD8F898-63E4-4792-B534-2C0E298269AE}" srcOrd="2" destOrd="0" presId="urn:microsoft.com/office/officeart/2005/8/layout/vList2"/>
    <dgm:cxn modelId="{5B3281CE-090D-4215-AA42-5055E3E7B172}" type="presParOf" srcId="{E163A797-322D-4037-93B1-42B523AE2490}" destId="{2BB82388-7E6D-43D8-A5A2-5C2E8167E414}" srcOrd="3" destOrd="0" presId="urn:microsoft.com/office/officeart/2005/8/layout/vList2"/>
    <dgm:cxn modelId="{BBEAE9AC-F867-4CC9-97BE-1C4BD180F74E}" type="presParOf" srcId="{E163A797-322D-4037-93B1-42B523AE2490}" destId="{8E557FE8-8583-49CF-AA95-590CC1B6D773}" srcOrd="4" destOrd="0" presId="urn:microsoft.com/office/officeart/2005/8/layout/vList2"/>
    <dgm:cxn modelId="{BEA74365-A33F-4FD4-808B-FA2097257472}" type="presParOf" srcId="{E163A797-322D-4037-93B1-42B523AE2490}" destId="{B982AB75-DBC7-42C4-8FAB-4A5C3B2B504E}" srcOrd="5" destOrd="0" presId="urn:microsoft.com/office/officeart/2005/8/layout/vList2"/>
    <dgm:cxn modelId="{0BF6CF44-19CE-4BC0-9E28-54A8A3B1A656}" type="presParOf" srcId="{E163A797-322D-4037-93B1-42B523AE2490}" destId="{D45645B6-AEC7-4B05-AC95-30CF0F18B007}" srcOrd="6" destOrd="0" presId="urn:microsoft.com/office/officeart/2005/8/layout/vList2"/>
    <dgm:cxn modelId="{3CF696E2-7431-467C-96DE-DEDC115AA8D8}" type="presParOf" srcId="{E163A797-322D-4037-93B1-42B523AE2490}" destId="{D014A0C1-6594-4BF9-B0FF-D11965475B09}" srcOrd="7" destOrd="0" presId="urn:microsoft.com/office/officeart/2005/8/layout/vList2"/>
    <dgm:cxn modelId="{D4D5F411-F973-4694-8B92-4C7D6D2FE22A}" type="presParOf" srcId="{E163A797-322D-4037-93B1-42B523AE2490}" destId="{7F9904C2-DD29-4725-92E8-68431E7219B5}" srcOrd="8" destOrd="0" presId="urn:microsoft.com/office/officeart/2005/8/layout/vList2"/>
    <dgm:cxn modelId="{32E31872-40E4-4B3A-81F8-083D140214F3}" type="presParOf" srcId="{E163A797-322D-4037-93B1-42B523AE2490}" destId="{5CD75D6F-5936-4901-A303-C273A60F51D7}" srcOrd="9" destOrd="0" presId="urn:microsoft.com/office/officeart/2005/8/layout/vList2"/>
    <dgm:cxn modelId="{4677A954-1C08-4142-9843-6041BAD2C636}" type="presParOf" srcId="{E163A797-322D-4037-93B1-42B523AE2490}" destId="{95544816-5805-4C78-A76F-C31C6E7FA1F4}" srcOrd="10" destOrd="0" presId="urn:microsoft.com/office/officeart/2005/8/layout/vList2"/>
    <dgm:cxn modelId="{644CC447-CCE1-42CA-B28E-9CCDC2F27DE0}" type="presParOf" srcId="{E163A797-322D-4037-93B1-42B523AE2490}" destId="{76FC01FD-E0A2-4397-9D00-D8CA338AA1FF}" srcOrd="11" destOrd="0" presId="urn:microsoft.com/office/officeart/2005/8/layout/vList2"/>
    <dgm:cxn modelId="{A6AFE96F-D74E-4E08-98CB-DD79840E1A00}" type="presParOf" srcId="{E163A797-322D-4037-93B1-42B523AE2490}" destId="{CBE5DF31-7DCE-4DAD-AE4D-A2FB63C3421B}" srcOrd="12" destOrd="0" presId="urn:microsoft.com/office/officeart/2005/8/layout/vList2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578843-5BE6-41AD-A61E-B7CCAAE7C7BC}" type="doc">
      <dgm:prSet loTypeId="urn:microsoft.com/office/officeart/2005/8/layout/chevron2" loCatId="process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2ACCE16-70FE-4E5D-AB97-D54646F83719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7</a:t>
          </a:r>
        </a:p>
      </dgm:t>
    </dgm:pt>
    <dgm:pt modelId="{5D3C0EED-E16E-4789-97D6-E1FF97005AA7}" type="parTrans" cxnId="{5E435E5B-FDE9-41C3-A9D7-A08DA458776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1B30DCD-BC40-464F-8C70-CD22108F0EC9}" type="sibTrans" cxnId="{5E435E5B-FDE9-41C3-A9D7-A08DA458776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AD2D93B-114D-49B4-BE19-6045056B2CD1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Уменьшение числа заболеваний школьников по отношению к 2016 году на 30%</a:t>
          </a:r>
        </a:p>
      </dgm:t>
    </dgm:pt>
    <dgm:pt modelId="{24D09C02-9BBB-442F-A276-633187DF5B6E}" type="parTrans" cxnId="{9094E72F-A07A-4B1A-9775-725B33EFDCD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F539AEB-0DBF-4DF8-B276-52D19C6A00DC}" type="sibTrans" cxnId="{9094E72F-A07A-4B1A-9775-725B33EFDCD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40CE3AA-D214-4E3A-ABAB-7E7121735815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9</a:t>
          </a:r>
        </a:p>
      </dgm:t>
    </dgm:pt>
    <dgm:pt modelId="{C9803565-D4B0-4F7A-8399-C568051127B0}" type="sibTrans" cxnId="{68A31EEB-F00D-46B8-A530-A13BF6FF084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009EC76-4B6A-4E62-9449-5362F37BB4F2}" type="parTrans" cxnId="{68A31EEB-F00D-46B8-A530-A13BF6FF084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30FDC81-08B4-4E33-BD48-84641541E830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90% охвата  обучающихся программами дополнительного образования</a:t>
          </a:r>
        </a:p>
      </dgm:t>
    </dgm:pt>
    <dgm:pt modelId="{5A54B360-F228-4E1E-A2A4-CE57BFB91D69}" type="parTrans" cxnId="{F0CA9BAB-7E0A-473D-8F8D-807CF95A9BB3}">
      <dgm:prSet/>
      <dgm:spPr/>
      <dgm:t>
        <a:bodyPr/>
        <a:lstStyle/>
        <a:p>
          <a:endParaRPr lang="ru-RU" sz="2400"/>
        </a:p>
      </dgm:t>
    </dgm:pt>
    <dgm:pt modelId="{AC1E9905-1E79-4275-98DA-44DD1E5A3200}" type="sibTrans" cxnId="{F0CA9BAB-7E0A-473D-8F8D-807CF95A9BB3}">
      <dgm:prSet/>
      <dgm:spPr/>
      <dgm:t>
        <a:bodyPr/>
        <a:lstStyle/>
        <a:p>
          <a:endParaRPr lang="ru-RU" sz="2400"/>
        </a:p>
      </dgm:t>
    </dgm:pt>
    <dgm:pt modelId="{7F79224E-1D7A-463D-A19C-A63A85CF1BEC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6</a:t>
          </a:r>
        </a:p>
      </dgm:t>
    </dgm:pt>
    <dgm:pt modelId="{146847B8-36C0-4424-9AFB-F435224CF3E1}" type="sibTrans" cxnId="{3B73BBAD-EC43-4B8B-86AB-C755747F9C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76891CB-EFAA-46D9-A0A3-AB692CB4B014}" type="parTrans" cxnId="{3B73BBAD-EC43-4B8B-86AB-C755747F9C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9B8931-D2CA-4919-A2DF-B8847009EB10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8</a:t>
          </a:r>
        </a:p>
      </dgm:t>
    </dgm:pt>
    <dgm:pt modelId="{22BC0978-21A2-4B87-9957-683F1C3DC818}" type="sibTrans" cxnId="{2A35F7D4-45D9-4DCE-B480-B096512CB6E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AF49D04-5467-4F99-9BB5-6555FCA15DCB}" type="parTrans" cxnId="{2A35F7D4-45D9-4DCE-B480-B096512CB6E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DB60CDC-2DAB-4D41-A793-019F5B615485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Удовлетворенность</a:t>
          </a:r>
          <a:r>
            <a:rPr lang="ru-RU" sz="2000" baseline="0" dirty="0">
              <a:latin typeface="Times New Roman" pitchFamily="18" charset="0"/>
              <a:cs typeface="Times New Roman" pitchFamily="18" charset="0"/>
            </a:rPr>
            <a:t> участников образовательного процесса функционированием инфраструктуры  спортивно-оздоровительной среды школы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2C89338-7F51-4530-A658-BCEFD19683F7}" type="sibTrans" cxnId="{BE9BBBF7-CD0F-4F5A-B962-D74B3073913C}">
      <dgm:prSet/>
      <dgm:spPr/>
      <dgm:t>
        <a:bodyPr/>
        <a:lstStyle/>
        <a:p>
          <a:endParaRPr lang="ru-RU" sz="2400"/>
        </a:p>
      </dgm:t>
    </dgm:pt>
    <dgm:pt modelId="{CE543FA1-152D-4F78-AF79-BC17337A62C7}" type="parTrans" cxnId="{BE9BBBF7-CD0F-4F5A-B962-D74B3073913C}">
      <dgm:prSet/>
      <dgm:spPr/>
      <dgm:t>
        <a:bodyPr/>
        <a:lstStyle/>
        <a:p>
          <a:endParaRPr lang="ru-RU" sz="2400"/>
        </a:p>
      </dgm:t>
    </dgm:pt>
    <dgm:pt modelId="{C7D4939A-0661-4568-8442-09E87A95D7E3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Высокий</a:t>
          </a:r>
          <a:r>
            <a:rPr lang="ru-RU" sz="2000" baseline="0" dirty="0">
              <a:latin typeface="Times New Roman" pitchFamily="18" charset="0"/>
              <a:cs typeface="Times New Roman" pitchFamily="18" charset="0"/>
            </a:rPr>
            <a:t> уровень общефизического развития участников образовательного процесса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9C75F5B-CA24-441E-9277-C49FBDD725CF}" type="sibTrans" cxnId="{37D1C45C-69CE-4354-B6F5-A46F84D7E7A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012C56-263B-46F3-9BC7-7A16ACDB4028}" type="parTrans" cxnId="{37D1C45C-69CE-4354-B6F5-A46F84D7E7A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328ED78-6619-4C0A-AFB9-31CFF8463B89}" type="pres">
      <dgm:prSet presAssocID="{F3578843-5BE6-41AD-A61E-B7CCAAE7C7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542F5-822C-44CB-A763-366D497BB352}" type="pres">
      <dgm:prSet presAssocID="{7F79224E-1D7A-463D-A19C-A63A85CF1BEC}" presName="composite" presStyleCnt="0"/>
      <dgm:spPr/>
    </dgm:pt>
    <dgm:pt modelId="{50945503-74E1-4C7A-AF67-BF87AA8FFEE4}" type="pres">
      <dgm:prSet presAssocID="{7F79224E-1D7A-463D-A19C-A63A85CF1BE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57E44-B75C-4E14-8967-6402F06B8F3D}" type="pres">
      <dgm:prSet presAssocID="{7F79224E-1D7A-463D-A19C-A63A85CF1BE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88672-3D38-4DF1-ACBC-188577A0974C}" type="pres">
      <dgm:prSet presAssocID="{146847B8-36C0-4424-9AFB-F435224CF3E1}" presName="sp" presStyleCnt="0"/>
      <dgm:spPr/>
    </dgm:pt>
    <dgm:pt modelId="{67E1F795-AA5E-4B7A-8B14-D76ED021E4EC}" type="pres">
      <dgm:prSet presAssocID="{D2ACCE16-70FE-4E5D-AB97-D54646F83719}" presName="composite" presStyleCnt="0"/>
      <dgm:spPr/>
    </dgm:pt>
    <dgm:pt modelId="{CB7E11F7-25C8-409D-A87C-60B81FB1F60B}" type="pres">
      <dgm:prSet presAssocID="{D2ACCE16-70FE-4E5D-AB97-D54646F8371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1B870-15EF-4F3E-81B6-30195DF8E2E6}" type="pres">
      <dgm:prSet presAssocID="{D2ACCE16-70FE-4E5D-AB97-D54646F8371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4C84-17D2-4870-A3D6-1855B519C08A}" type="pres">
      <dgm:prSet presAssocID="{31B30DCD-BC40-464F-8C70-CD22108F0EC9}" presName="sp" presStyleCnt="0"/>
      <dgm:spPr/>
    </dgm:pt>
    <dgm:pt modelId="{96E6240A-2A05-46ED-B03D-4E1A6245FE18}" type="pres">
      <dgm:prSet presAssocID="{6E9B8931-D2CA-4919-A2DF-B8847009EB10}" presName="composite" presStyleCnt="0"/>
      <dgm:spPr/>
    </dgm:pt>
    <dgm:pt modelId="{2BF8EFFB-5BC7-477E-8472-AE58BA33A2C6}" type="pres">
      <dgm:prSet presAssocID="{6E9B8931-D2CA-4919-A2DF-B8847009EB1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2F485-D76C-4F37-8195-49F50EC3E448}" type="pres">
      <dgm:prSet presAssocID="{6E9B8931-D2CA-4919-A2DF-B8847009EB10}" presName="descendantText" presStyleLbl="alignAcc1" presStyleIdx="2" presStyleCnt="4" custLinFactNeighborX="4465" custLinFactNeighborY="-3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4BB9E-7C88-4A10-9D43-CA04E98AD426}" type="pres">
      <dgm:prSet presAssocID="{22BC0978-21A2-4B87-9957-683F1C3DC818}" presName="sp" presStyleCnt="0"/>
      <dgm:spPr/>
    </dgm:pt>
    <dgm:pt modelId="{D71AAB59-EBE2-4F69-9D50-3CC81106F2EA}" type="pres">
      <dgm:prSet presAssocID="{040CE3AA-D214-4E3A-ABAB-7E7121735815}" presName="composite" presStyleCnt="0"/>
      <dgm:spPr/>
    </dgm:pt>
    <dgm:pt modelId="{A4E4793F-CE31-4067-B25A-25A1867BFEB2}" type="pres">
      <dgm:prSet presAssocID="{040CE3AA-D214-4E3A-ABAB-7E712173581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6BD2C-056B-41E8-B12B-E77E08C6A1D4}" type="pres">
      <dgm:prSet presAssocID="{040CE3AA-D214-4E3A-ABAB-7E712173581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5F7D4-45D9-4DCE-B480-B096512CB6E0}" srcId="{F3578843-5BE6-41AD-A61E-B7CCAAE7C7BC}" destId="{6E9B8931-D2CA-4919-A2DF-B8847009EB10}" srcOrd="2" destOrd="0" parTransId="{2AF49D04-5467-4F99-9BB5-6555FCA15DCB}" sibTransId="{22BC0978-21A2-4B87-9957-683F1C3DC818}"/>
    <dgm:cxn modelId="{05B9FDD7-DB44-4150-98F9-08D26E13AC3F}" type="presOf" srcId="{6E9B8931-D2CA-4919-A2DF-B8847009EB10}" destId="{2BF8EFFB-5BC7-477E-8472-AE58BA33A2C6}" srcOrd="0" destOrd="0" presId="urn:microsoft.com/office/officeart/2005/8/layout/chevron2"/>
    <dgm:cxn modelId="{68A31EEB-F00D-46B8-A530-A13BF6FF084C}" srcId="{F3578843-5BE6-41AD-A61E-B7CCAAE7C7BC}" destId="{040CE3AA-D214-4E3A-ABAB-7E7121735815}" srcOrd="3" destOrd="0" parTransId="{8009EC76-4B6A-4E62-9449-5362F37BB4F2}" sibTransId="{C9803565-D4B0-4F7A-8399-C568051127B0}"/>
    <dgm:cxn modelId="{5E435E5B-FDE9-41C3-A9D7-A08DA4587767}" srcId="{F3578843-5BE6-41AD-A61E-B7CCAAE7C7BC}" destId="{D2ACCE16-70FE-4E5D-AB97-D54646F83719}" srcOrd="1" destOrd="0" parTransId="{5D3C0EED-E16E-4789-97D6-E1FF97005AA7}" sibTransId="{31B30DCD-BC40-464F-8C70-CD22108F0EC9}"/>
    <dgm:cxn modelId="{37D1C45C-69CE-4354-B6F5-A46F84D7E7A8}" srcId="{7F79224E-1D7A-463D-A19C-A63A85CF1BEC}" destId="{C7D4939A-0661-4568-8442-09E87A95D7E3}" srcOrd="0" destOrd="0" parTransId="{9E012C56-263B-46F3-9BC7-7A16ACDB4028}" sibTransId="{09C75F5B-CA24-441E-9277-C49FBDD725CF}"/>
    <dgm:cxn modelId="{E97FDDC1-A21D-4D0C-BFC6-DED11DB09ACB}" type="presOf" srcId="{F3578843-5BE6-41AD-A61E-B7CCAAE7C7BC}" destId="{4328ED78-6619-4C0A-AFB9-31CFF8463B89}" srcOrd="0" destOrd="0" presId="urn:microsoft.com/office/officeart/2005/8/layout/chevron2"/>
    <dgm:cxn modelId="{F0CA9BAB-7E0A-473D-8F8D-807CF95A9BB3}" srcId="{6E9B8931-D2CA-4919-A2DF-B8847009EB10}" destId="{630FDC81-08B4-4E33-BD48-84641541E830}" srcOrd="0" destOrd="0" parTransId="{5A54B360-F228-4E1E-A2A4-CE57BFB91D69}" sibTransId="{AC1E9905-1E79-4275-98DA-44DD1E5A3200}"/>
    <dgm:cxn modelId="{3B73BBAD-EC43-4B8B-86AB-C755747F9C70}" srcId="{F3578843-5BE6-41AD-A61E-B7CCAAE7C7BC}" destId="{7F79224E-1D7A-463D-A19C-A63A85CF1BEC}" srcOrd="0" destOrd="0" parTransId="{476891CB-EFAA-46D9-A0A3-AB692CB4B014}" sibTransId="{146847B8-36C0-4424-9AFB-F435224CF3E1}"/>
    <dgm:cxn modelId="{4A484C11-8609-4F2E-B73C-36707B6C8CBA}" type="presOf" srcId="{C7D4939A-0661-4568-8442-09E87A95D7E3}" destId="{A9057E44-B75C-4E14-8967-6402F06B8F3D}" srcOrd="0" destOrd="0" presId="urn:microsoft.com/office/officeart/2005/8/layout/chevron2"/>
    <dgm:cxn modelId="{08A63FFA-4510-47D0-97A1-7089A7D4CB9E}" type="presOf" srcId="{630FDC81-08B4-4E33-BD48-84641541E830}" destId="{6782F485-D76C-4F37-8195-49F50EC3E448}" srcOrd="0" destOrd="0" presId="urn:microsoft.com/office/officeart/2005/8/layout/chevron2"/>
    <dgm:cxn modelId="{F87A9807-74E4-46AB-97AF-D576902FEAE7}" type="presOf" srcId="{040CE3AA-D214-4E3A-ABAB-7E7121735815}" destId="{A4E4793F-CE31-4067-B25A-25A1867BFEB2}" srcOrd="0" destOrd="0" presId="urn:microsoft.com/office/officeart/2005/8/layout/chevron2"/>
    <dgm:cxn modelId="{9094E72F-A07A-4B1A-9775-725B33EFDCD2}" srcId="{040CE3AA-D214-4E3A-ABAB-7E7121735815}" destId="{EAD2D93B-114D-49B4-BE19-6045056B2CD1}" srcOrd="0" destOrd="0" parTransId="{24D09C02-9BBB-442F-A276-633187DF5B6E}" sibTransId="{5F539AEB-0DBF-4DF8-B276-52D19C6A00DC}"/>
    <dgm:cxn modelId="{6F1BE4F4-3CA4-4E15-9ED3-0EBAAAFB2696}" type="presOf" srcId="{6DB60CDC-2DAB-4D41-A793-019F5B615485}" destId="{7D01B870-15EF-4F3E-81B6-30195DF8E2E6}" srcOrd="0" destOrd="0" presId="urn:microsoft.com/office/officeart/2005/8/layout/chevron2"/>
    <dgm:cxn modelId="{18984DC7-2CF0-4F28-A29A-703A8DB6476A}" type="presOf" srcId="{D2ACCE16-70FE-4E5D-AB97-D54646F83719}" destId="{CB7E11F7-25C8-409D-A87C-60B81FB1F60B}" srcOrd="0" destOrd="0" presId="urn:microsoft.com/office/officeart/2005/8/layout/chevron2"/>
    <dgm:cxn modelId="{BE9BBBF7-CD0F-4F5A-B962-D74B3073913C}" srcId="{D2ACCE16-70FE-4E5D-AB97-D54646F83719}" destId="{6DB60CDC-2DAB-4D41-A793-019F5B615485}" srcOrd="0" destOrd="0" parTransId="{CE543FA1-152D-4F78-AF79-BC17337A62C7}" sibTransId="{82C89338-7F51-4530-A658-BCEFD19683F7}"/>
    <dgm:cxn modelId="{A0A8A750-97F7-4169-BD06-11A5BBF0AFCC}" type="presOf" srcId="{EAD2D93B-114D-49B4-BE19-6045056B2CD1}" destId="{8B26BD2C-056B-41E8-B12B-E77E08C6A1D4}" srcOrd="0" destOrd="0" presId="urn:microsoft.com/office/officeart/2005/8/layout/chevron2"/>
    <dgm:cxn modelId="{426AC072-A702-4352-8C37-06865C429610}" type="presOf" srcId="{7F79224E-1D7A-463D-A19C-A63A85CF1BEC}" destId="{50945503-74E1-4C7A-AF67-BF87AA8FFEE4}" srcOrd="0" destOrd="0" presId="urn:microsoft.com/office/officeart/2005/8/layout/chevron2"/>
    <dgm:cxn modelId="{63906A93-1CB5-4CD3-8686-9BDD045B07EF}" type="presParOf" srcId="{4328ED78-6619-4C0A-AFB9-31CFF8463B89}" destId="{70C542F5-822C-44CB-A763-366D497BB352}" srcOrd="0" destOrd="0" presId="urn:microsoft.com/office/officeart/2005/8/layout/chevron2"/>
    <dgm:cxn modelId="{7A21F87F-8D4C-47DC-B5F8-F21E900A229F}" type="presParOf" srcId="{70C542F5-822C-44CB-A763-366D497BB352}" destId="{50945503-74E1-4C7A-AF67-BF87AA8FFEE4}" srcOrd="0" destOrd="0" presId="urn:microsoft.com/office/officeart/2005/8/layout/chevron2"/>
    <dgm:cxn modelId="{073A32D5-B357-490A-A6E7-93C7CECE8CBB}" type="presParOf" srcId="{70C542F5-822C-44CB-A763-366D497BB352}" destId="{A9057E44-B75C-4E14-8967-6402F06B8F3D}" srcOrd="1" destOrd="0" presId="urn:microsoft.com/office/officeart/2005/8/layout/chevron2"/>
    <dgm:cxn modelId="{E37E22AD-E690-4422-9DA0-E5CC47F2AB3C}" type="presParOf" srcId="{4328ED78-6619-4C0A-AFB9-31CFF8463B89}" destId="{72C88672-3D38-4DF1-ACBC-188577A0974C}" srcOrd="1" destOrd="0" presId="urn:microsoft.com/office/officeart/2005/8/layout/chevron2"/>
    <dgm:cxn modelId="{E65714AC-071C-4C1D-8E8D-46A7E36940FE}" type="presParOf" srcId="{4328ED78-6619-4C0A-AFB9-31CFF8463B89}" destId="{67E1F795-AA5E-4B7A-8B14-D76ED021E4EC}" srcOrd="2" destOrd="0" presId="urn:microsoft.com/office/officeart/2005/8/layout/chevron2"/>
    <dgm:cxn modelId="{DE4E88D4-9E50-447C-9288-6A1B15974ADF}" type="presParOf" srcId="{67E1F795-AA5E-4B7A-8B14-D76ED021E4EC}" destId="{CB7E11F7-25C8-409D-A87C-60B81FB1F60B}" srcOrd="0" destOrd="0" presId="urn:microsoft.com/office/officeart/2005/8/layout/chevron2"/>
    <dgm:cxn modelId="{9F53CEA8-8AAE-45DA-921A-93EACEB98ACA}" type="presParOf" srcId="{67E1F795-AA5E-4B7A-8B14-D76ED021E4EC}" destId="{7D01B870-15EF-4F3E-81B6-30195DF8E2E6}" srcOrd="1" destOrd="0" presId="urn:microsoft.com/office/officeart/2005/8/layout/chevron2"/>
    <dgm:cxn modelId="{969060DA-47EF-49CB-9005-75B2F9474343}" type="presParOf" srcId="{4328ED78-6619-4C0A-AFB9-31CFF8463B89}" destId="{31B64C84-17D2-4870-A3D6-1855B519C08A}" srcOrd="3" destOrd="0" presId="urn:microsoft.com/office/officeart/2005/8/layout/chevron2"/>
    <dgm:cxn modelId="{66E63F67-3E55-4208-AAA0-95F771EA7549}" type="presParOf" srcId="{4328ED78-6619-4C0A-AFB9-31CFF8463B89}" destId="{96E6240A-2A05-46ED-B03D-4E1A6245FE18}" srcOrd="4" destOrd="0" presId="urn:microsoft.com/office/officeart/2005/8/layout/chevron2"/>
    <dgm:cxn modelId="{330BF538-9524-465F-876C-B92EE9FD705D}" type="presParOf" srcId="{96E6240A-2A05-46ED-B03D-4E1A6245FE18}" destId="{2BF8EFFB-5BC7-477E-8472-AE58BA33A2C6}" srcOrd="0" destOrd="0" presId="urn:microsoft.com/office/officeart/2005/8/layout/chevron2"/>
    <dgm:cxn modelId="{0A6B0527-AC28-4047-B97E-7F3C4AE0E48D}" type="presParOf" srcId="{96E6240A-2A05-46ED-B03D-4E1A6245FE18}" destId="{6782F485-D76C-4F37-8195-49F50EC3E448}" srcOrd="1" destOrd="0" presId="urn:microsoft.com/office/officeart/2005/8/layout/chevron2"/>
    <dgm:cxn modelId="{DFAC874E-1B80-4722-9E91-14C8F77F3622}" type="presParOf" srcId="{4328ED78-6619-4C0A-AFB9-31CFF8463B89}" destId="{2E74BB9E-7C88-4A10-9D43-CA04E98AD426}" srcOrd="5" destOrd="0" presId="urn:microsoft.com/office/officeart/2005/8/layout/chevron2"/>
    <dgm:cxn modelId="{1F530D0C-E52F-4925-A406-E225D9B95337}" type="presParOf" srcId="{4328ED78-6619-4C0A-AFB9-31CFF8463B89}" destId="{D71AAB59-EBE2-4F69-9D50-3CC81106F2EA}" srcOrd="6" destOrd="0" presId="urn:microsoft.com/office/officeart/2005/8/layout/chevron2"/>
    <dgm:cxn modelId="{EC40D0ED-6E1F-4FB4-A5F6-B6B4E2974601}" type="presParOf" srcId="{D71AAB59-EBE2-4F69-9D50-3CC81106F2EA}" destId="{A4E4793F-CE31-4067-B25A-25A1867BFEB2}" srcOrd="0" destOrd="0" presId="urn:microsoft.com/office/officeart/2005/8/layout/chevron2"/>
    <dgm:cxn modelId="{45439426-FD49-44B3-95B2-0991AD6354C7}" type="presParOf" srcId="{D71AAB59-EBE2-4F69-9D50-3CC81106F2EA}" destId="{8B26BD2C-056B-41E8-B12B-E77E08C6A1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007517-41EF-4DCD-A50A-DEA20397ADF3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6461B0C-3DB8-4183-92A3-074C241FBB0C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Имеется</a:t>
          </a:r>
        </a:p>
      </dgm:t>
    </dgm:pt>
    <dgm:pt modelId="{243F797A-5E87-4B23-A6FD-3F8AC1F3DCDE}" type="parTrans" cxnId="{1235245A-EFDC-4617-BAE2-B42B7F8BE673}">
      <dgm:prSet/>
      <dgm:spPr/>
      <dgm:t>
        <a:bodyPr/>
        <a:lstStyle/>
        <a:p>
          <a:endParaRPr lang="ru-RU"/>
        </a:p>
      </dgm:t>
    </dgm:pt>
    <dgm:pt modelId="{E30A5B32-759E-4427-A059-5013D03F2652}" type="sibTrans" cxnId="{1235245A-EFDC-4617-BAE2-B42B7F8BE673}">
      <dgm:prSet/>
      <dgm:spPr/>
      <dgm:t>
        <a:bodyPr/>
        <a:lstStyle/>
        <a:p>
          <a:endParaRPr lang="ru-RU"/>
        </a:p>
      </dgm:t>
    </dgm:pt>
    <dgm:pt modelId="{5CEBF221-19D8-4F6E-832E-FDCD31D92BCC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167 999,00</a:t>
          </a:r>
        </a:p>
      </dgm:t>
    </dgm:pt>
    <dgm:pt modelId="{4A20F231-CA5F-4E6D-BD7B-38F2CA4C4098}" type="parTrans" cxnId="{4D7407ED-DE8C-460F-BAFC-AE47D0DC1D2F}">
      <dgm:prSet/>
      <dgm:spPr/>
      <dgm:t>
        <a:bodyPr/>
        <a:lstStyle/>
        <a:p>
          <a:endParaRPr lang="ru-RU"/>
        </a:p>
      </dgm:t>
    </dgm:pt>
    <dgm:pt modelId="{5364A862-B357-4BB1-AD1F-3309B3715C62}" type="sibTrans" cxnId="{4D7407ED-DE8C-460F-BAFC-AE47D0DC1D2F}">
      <dgm:prSet/>
      <dgm:spPr/>
      <dgm:t>
        <a:bodyPr/>
        <a:lstStyle/>
        <a:p>
          <a:endParaRPr lang="ru-RU"/>
        </a:p>
      </dgm:t>
    </dgm:pt>
    <dgm:pt modelId="{A4FE1492-D5C4-4ABF-9995-3337B6CB2D50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Необходимо</a:t>
          </a:r>
        </a:p>
      </dgm:t>
    </dgm:pt>
    <dgm:pt modelId="{B904C6F8-500B-4A30-AD41-D2A4B10897D9}" type="parTrans" cxnId="{F50A5B88-3CC9-465D-85B6-CCC7D01DA76D}">
      <dgm:prSet/>
      <dgm:spPr/>
      <dgm:t>
        <a:bodyPr/>
        <a:lstStyle/>
        <a:p>
          <a:endParaRPr lang="ru-RU"/>
        </a:p>
      </dgm:t>
    </dgm:pt>
    <dgm:pt modelId="{04A98DA6-5A9C-443B-8DE8-23C72D189F9A}" type="sibTrans" cxnId="{F50A5B88-3CC9-465D-85B6-CCC7D01DA76D}">
      <dgm:prSet/>
      <dgm:spPr/>
      <dgm:t>
        <a:bodyPr/>
        <a:lstStyle/>
        <a:p>
          <a:endParaRPr lang="ru-RU"/>
        </a:p>
      </dgm:t>
    </dgm:pt>
    <dgm:pt modelId="{5100C05D-7DFF-494B-BFFB-54AC737ADD65}">
      <dgm:prSet phldrT="[Текст]"/>
      <dgm:spPr/>
      <dgm:t>
        <a:bodyPr/>
        <a:lstStyle/>
        <a:p>
          <a:r>
            <a:rPr lang="ru-RU" b="0" dirty="0">
              <a:latin typeface="Times New Roman" pitchFamily="18" charset="0"/>
              <a:cs typeface="Times New Roman" pitchFamily="18" charset="0"/>
            </a:rPr>
            <a:t>ВСЕГО</a:t>
          </a:r>
        </a:p>
      </dgm:t>
    </dgm:pt>
    <dgm:pt modelId="{C5EFD928-48B5-4F16-BB78-6429A1FF1FBA}" type="parTrans" cxnId="{1074FEE5-86A9-4C20-8C9C-BFDFAB9E90C1}">
      <dgm:prSet/>
      <dgm:spPr/>
      <dgm:t>
        <a:bodyPr/>
        <a:lstStyle/>
        <a:p>
          <a:endParaRPr lang="ru-RU"/>
        </a:p>
      </dgm:t>
    </dgm:pt>
    <dgm:pt modelId="{FFFDBF8F-6333-4064-B6FA-767E2D25A99E}" type="sibTrans" cxnId="{1074FEE5-86A9-4C20-8C9C-BFDFAB9E90C1}">
      <dgm:prSet/>
      <dgm:spPr/>
      <dgm:t>
        <a:bodyPr/>
        <a:lstStyle/>
        <a:p>
          <a:endParaRPr lang="ru-RU"/>
        </a:p>
      </dgm:t>
    </dgm:pt>
    <dgm:pt modelId="{3878AC3D-F195-41DD-9CAB-9E974B278831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15167999,00</a:t>
          </a:r>
        </a:p>
      </dgm:t>
    </dgm:pt>
    <dgm:pt modelId="{99715415-CAE5-43E9-8438-F76335F4B755}" type="parTrans" cxnId="{407DB119-36CE-4012-B019-E70B03CA3631}">
      <dgm:prSet/>
      <dgm:spPr/>
      <dgm:t>
        <a:bodyPr/>
        <a:lstStyle/>
        <a:p>
          <a:endParaRPr lang="ru-RU"/>
        </a:p>
      </dgm:t>
    </dgm:pt>
    <dgm:pt modelId="{A34730E5-8A0B-4FF4-850D-15E53655BBEA}" type="sibTrans" cxnId="{407DB119-36CE-4012-B019-E70B03CA3631}">
      <dgm:prSet/>
      <dgm:spPr/>
      <dgm:t>
        <a:bodyPr/>
        <a:lstStyle/>
        <a:p>
          <a:endParaRPr lang="ru-RU"/>
        </a:p>
      </dgm:t>
    </dgm:pt>
    <dgm:pt modelId="{2ADBB732-9D48-4C29-A59C-2D8E980B4C4A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15000000,00</a:t>
          </a:r>
        </a:p>
      </dgm:t>
    </dgm:pt>
    <dgm:pt modelId="{FCF929BC-90C7-40CB-AB1A-FE9F1BE5353B}" type="sibTrans" cxnId="{1D9BEAE3-7065-43A9-A5CA-600BD6B7B786}">
      <dgm:prSet/>
      <dgm:spPr/>
      <dgm:t>
        <a:bodyPr/>
        <a:lstStyle/>
        <a:p>
          <a:endParaRPr lang="ru-RU"/>
        </a:p>
      </dgm:t>
    </dgm:pt>
    <dgm:pt modelId="{AF60359A-2A14-462B-AAF5-CCCAE324EDD4}" type="parTrans" cxnId="{1D9BEAE3-7065-43A9-A5CA-600BD6B7B786}">
      <dgm:prSet/>
      <dgm:spPr/>
      <dgm:t>
        <a:bodyPr/>
        <a:lstStyle/>
        <a:p>
          <a:endParaRPr lang="ru-RU"/>
        </a:p>
      </dgm:t>
    </dgm:pt>
    <dgm:pt modelId="{5708AF4B-86C5-4329-A79B-6D0C2FEBBB19}" type="pres">
      <dgm:prSet presAssocID="{68007517-41EF-4DCD-A50A-DEA20397AD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5D343F-31EE-4F39-B66C-2F89B970500E}" type="pres">
      <dgm:prSet presAssocID="{C6461B0C-3DB8-4183-92A3-074C241FBB0C}" presName="composite" presStyleCnt="0"/>
      <dgm:spPr/>
    </dgm:pt>
    <dgm:pt modelId="{9CD01057-0205-4269-B02A-A36B93E593A7}" type="pres">
      <dgm:prSet presAssocID="{C6461B0C-3DB8-4183-92A3-074C241FBB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58E43-9DEA-4E88-94C5-B3183A4DD9E7}" type="pres">
      <dgm:prSet presAssocID="{C6461B0C-3DB8-4183-92A3-074C241FBB0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4B6BE-CC04-4131-97E7-7B370E5BFA0E}" type="pres">
      <dgm:prSet presAssocID="{E30A5B32-759E-4427-A059-5013D03F2652}" presName="space" presStyleCnt="0"/>
      <dgm:spPr/>
    </dgm:pt>
    <dgm:pt modelId="{C6576719-8E18-470E-AA4D-19D0A7935BED}" type="pres">
      <dgm:prSet presAssocID="{A4FE1492-D5C4-4ABF-9995-3337B6CB2D50}" presName="composite" presStyleCnt="0"/>
      <dgm:spPr/>
    </dgm:pt>
    <dgm:pt modelId="{BB5B3720-0126-4E61-A50C-591A47CBE38F}" type="pres">
      <dgm:prSet presAssocID="{A4FE1492-D5C4-4ABF-9995-3337B6CB2D5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D1B84-E7AB-49FA-A610-0AD1D5279BE6}" type="pres">
      <dgm:prSet presAssocID="{A4FE1492-D5C4-4ABF-9995-3337B6CB2D5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D08F0-69EE-49BD-A3C0-BC2CD392D8CE}" type="pres">
      <dgm:prSet presAssocID="{04A98DA6-5A9C-443B-8DE8-23C72D189F9A}" presName="space" presStyleCnt="0"/>
      <dgm:spPr/>
    </dgm:pt>
    <dgm:pt modelId="{31C305A1-775C-489B-ABF4-0788E4194817}" type="pres">
      <dgm:prSet presAssocID="{5100C05D-7DFF-494B-BFFB-54AC737ADD65}" presName="composite" presStyleCnt="0"/>
      <dgm:spPr/>
    </dgm:pt>
    <dgm:pt modelId="{38045FA6-2EDD-476C-AA05-6729B70A5F3A}" type="pres">
      <dgm:prSet presAssocID="{5100C05D-7DFF-494B-BFFB-54AC737ADD65}" presName="parTx" presStyleLbl="alignNode1" presStyleIdx="2" presStyleCnt="3" custLinFactNeighborX="3068" custLinFactNeighborY="-2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17305-DED3-4BF5-9D8D-99D1140BABDC}" type="pres">
      <dgm:prSet presAssocID="{5100C05D-7DFF-494B-BFFB-54AC737ADD6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407ED-DE8C-460F-BAFC-AE47D0DC1D2F}" srcId="{C6461B0C-3DB8-4183-92A3-074C241FBB0C}" destId="{5CEBF221-19D8-4F6E-832E-FDCD31D92BCC}" srcOrd="0" destOrd="0" parTransId="{4A20F231-CA5F-4E6D-BD7B-38F2CA4C4098}" sibTransId="{5364A862-B357-4BB1-AD1F-3309B3715C62}"/>
    <dgm:cxn modelId="{1D9BEAE3-7065-43A9-A5CA-600BD6B7B786}" srcId="{A4FE1492-D5C4-4ABF-9995-3337B6CB2D50}" destId="{2ADBB732-9D48-4C29-A59C-2D8E980B4C4A}" srcOrd="0" destOrd="0" parTransId="{AF60359A-2A14-462B-AAF5-CCCAE324EDD4}" sibTransId="{FCF929BC-90C7-40CB-AB1A-FE9F1BE5353B}"/>
    <dgm:cxn modelId="{407DB119-36CE-4012-B019-E70B03CA3631}" srcId="{5100C05D-7DFF-494B-BFFB-54AC737ADD65}" destId="{3878AC3D-F195-41DD-9CAB-9E974B278831}" srcOrd="0" destOrd="0" parTransId="{99715415-CAE5-43E9-8438-F76335F4B755}" sibTransId="{A34730E5-8A0B-4FF4-850D-15E53655BBEA}"/>
    <dgm:cxn modelId="{1074FEE5-86A9-4C20-8C9C-BFDFAB9E90C1}" srcId="{68007517-41EF-4DCD-A50A-DEA20397ADF3}" destId="{5100C05D-7DFF-494B-BFFB-54AC737ADD65}" srcOrd="2" destOrd="0" parTransId="{C5EFD928-48B5-4F16-BB78-6429A1FF1FBA}" sibTransId="{FFFDBF8F-6333-4064-B6FA-767E2D25A99E}"/>
    <dgm:cxn modelId="{D297BC1A-2A01-4B28-B77C-DAB26FA4FE06}" type="presOf" srcId="{5CEBF221-19D8-4F6E-832E-FDCD31D92BCC}" destId="{76258E43-9DEA-4E88-94C5-B3183A4DD9E7}" srcOrd="0" destOrd="0" presId="urn:microsoft.com/office/officeart/2005/8/layout/hList1"/>
    <dgm:cxn modelId="{3D0D2414-10B2-4A6F-AA88-4F1561C331EA}" type="presOf" srcId="{3878AC3D-F195-41DD-9CAB-9E974B278831}" destId="{36517305-DED3-4BF5-9D8D-99D1140BABDC}" srcOrd="0" destOrd="0" presId="urn:microsoft.com/office/officeart/2005/8/layout/hList1"/>
    <dgm:cxn modelId="{BAC887E8-69E3-4221-896E-1C46F38DDC76}" type="presOf" srcId="{A4FE1492-D5C4-4ABF-9995-3337B6CB2D50}" destId="{BB5B3720-0126-4E61-A50C-591A47CBE38F}" srcOrd="0" destOrd="0" presId="urn:microsoft.com/office/officeart/2005/8/layout/hList1"/>
    <dgm:cxn modelId="{F50A5B88-3CC9-465D-85B6-CCC7D01DA76D}" srcId="{68007517-41EF-4DCD-A50A-DEA20397ADF3}" destId="{A4FE1492-D5C4-4ABF-9995-3337B6CB2D50}" srcOrd="1" destOrd="0" parTransId="{B904C6F8-500B-4A30-AD41-D2A4B10897D9}" sibTransId="{04A98DA6-5A9C-443B-8DE8-23C72D189F9A}"/>
    <dgm:cxn modelId="{FAD2F6F3-8578-48C1-AD16-490FCEFC26D8}" type="presOf" srcId="{68007517-41EF-4DCD-A50A-DEA20397ADF3}" destId="{5708AF4B-86C5-4329-A79B-6D0C2FEBBB19}" srcOrd="0" destOrd="0" presId="urn:microsoft.com/office/officeart/2005/8/layout/hList1"/>
    <dgm:cxn modelId="{4DAB55A2-823A-4003-A4D7-6437AA12213A}" type="presOf" srcId="{5100C05D-7DFF-494B-BFFB-54AC737ADD65}" destId="{38045FA6-2EDD-476C-AA05-6729B70A5F3A}" srcOrd="0" destOrd="0" presId="urn:microsoft.com/office/officeart/2005/8/layout/hList1"/>
    <dgm:cxn modelId="{1235245A-EFDC-4617-BAE2-B42B7F8BE673}" srcId="{68007517-41EF-4DCD-A50A-DEA20397ADF3}" destId="{C6461B0C-3DB8-4183-92A3-074C241FBB0C}" srcOrd="0" destOrd="0" parTransId="{243F797A-5E87-4B23-A6FD-3F8AC1F3DCDE}" sibTransId="{E30A5B32-759E-4427-A059-5013D03F2652}"/>
    <dgm:cxn modelId="{BFA457CC-1BCD-418F-B9E8-2CC838D2EFAF}" type="presOf" srcId="{2ADBB732-9D48-4C29-A59C-2D8E980B4C4A}" destId="{6E8D1B84-E7AB-49FA-A610-0AD1D5279BE6}" srcOrd="0" destOrd="0" presId="urn:microsoft.com/office/officeart/2005/8/layout/hList1"/>
    <dgm:cxn modelId="{65253331-9A9D-477F-9262-6E0B43837848}" type="presOf" srcId="{C6461B0C-3DB8-4183-92A3-074C241FBB0C}" destId="{9CD01057-0205-4269-B02A-A36B93E593A7}" srcOrd="0" destOrd="0" presId="urn:microsoft.com/office/officeart/2005/8/layout/hList1"/>
    <dgm:cxn modelId="{F591AFBE-ED88-4936-AB51-AE8BE47890F1}" type="presParOf" srcId="{5708AF4B-86C5-4329-A79B-6D0C2FEBBB19}" destId="{025D343F-31EE-4F39-B66C-2F89B970500E}" srcOrd="0" destOrd="0" presId="urn:microsoft.com/office/officeart/2005/8/layout/hList1"/>
    <dgm:cxn modelId="{636DEA1E-9C82-4809-84F4-B3ED5DBFA74A}" type="presParOf" srcId="{025D343F-31EE-4F39-B66C-2F89B970500E}" destId="{9CD01057-0205-4269-B02A-A36B93E593A7}" srcOrd="0" destOrd="0" presId="urn:microsoft.com/office/officeart/2005/8/layout/hList1"/>
    <dgm:cxn modelId="{FF3D0C5E-036B-4E28-A8B7-461ADFE15ADA}" type="presParOf" srcId="{025D343F-31EE-4F39-B66C-2F89B970500E}" destId="{76258E43-9DEA-4E88-94C5-B3183A4DD9E7}" srcOrd="1" destOrd="0" presId="urn:microsoft.com/office/officeart/2005/8/layout/hList1"/>
    <dgm:cxn modelId="{54103DFC-E431-4920-8F1F-F08CE6D73842}" type="presParOf" srcId="{5708AF4B-86C5-4329-A79B-6D0C2FEBBB19}" destId="{6DE4B6BE-CC04-4131-97E7-7B370E5BFA0E}" srcOrd="1" destOrd="0" presId="urn:microsoft.com/office/officeart/2005/8/layout/hList1"/>
    <dgm:cxn modelId="{E90A61F6-D1D3-427F-AC14-05EF38DB9DDA}" type="presParOf" srcId="{5708AF4B-86C5-4329-A79B-6D0C2FEBBB19}" destId="{C6576719-8E18-470E-AA4D-19D0A7935BED}" srcOrd="2" destOrd="0" presId="urn:microsoft.com/office/officeart/2005/8/layout/hList1"/>
    <dgm:cxn modelId="{A9BBCBE0-E8B9-4ABE-9F75-5C57D4283491}" type="presParOf" srcId="{C6576719-8E18-470E-AA4D-19D0A7935BED}" destId="{BB5B3720-0126-4E61-A50C-591A47CBE38F}" srcOrd="0" destOrd="0" presId="urn:microsoft.com/office/officeart/2005/8/layout/hList1"/>
    <dgm:cxn modelId="{76F2BF62-2F1E-41CF-AB32-F202C868060E}" type="presParOf" srcId="{C6576719-8E18-470E-AA4D-19D0A7935BED}" destId="{6E8D1B84-E7AB-49FA-A610-0AD1D5279BE6}" srcOrd="1" destOrd="0" presId="urn:microsoft.com/office/officeart/2005/8/layout/hList1"/>
    <dgm:cxn modelId="{3141A102-3D63-4A8C-A730-38308D3531AD}" type="presParOf" srcId="{5708AF4B-86C5-4329-A79B-6D0C2FEBBB19}" destId="{42ED08F0-69EE-49BD-A3C0-BC2CD392D8CE}" srcOrd="3" destOrd="0" presId="urn:microsoft.com/office/officeart/2005/8/layout/hList1"/>
    <dgm:cxn modelId="{F8874CC4-51C0-4F28-81E8-F0DFC2DD1E91}" type="presParOf" srcId="{5708AF4B-86C5-4329-A79B-6D0C2FEBBB19}" destId="{31C305A1-775C-489B-ABF4-0788E4194817}" srcOrd="4" destOrd="0" presId="urn:microsoft.com/office/officeart/2005/8/layout/hList1"/>
    <dgm:cxn modelId="{C47F68DC-D919-4F82-9D23-B6202AF17596}" type="presParOf" srcId="{31C305A1-775C-489B-ABF4-0788E4194817}" destId="{38045FA6-2EDD-476C-AA05-6729B70A5F3A}" srcOrd="0" destOrd="0" presId="urn:microsoft.com/office/officeart/2005/8/layout/hList1"/>
    <dgm:cxn modelId="{43C79926-D5CF-40EC-BBD7-7A6EF68844A0}" type="presParOf" srcId="{31C305A1-775C-489B-ABF4-0788E4194817}" destId="{36517305-DED3-4BF5-9D8D-99D1140BAB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31DF7-838D-4EE8-A6D2-085F0480F1A0}" type="doc">
      <dgm:prSet loTypeId="urn:microsoft.com/office/officeart/2005/8/layout/chevron2" loCatId="list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C8D3584-734D-4455-8BF8-6D1BB6E2C09D}">
      <dgm:prSet phldrT="[Текст]" custT="1"/>
      <dgm:spPr/>
      <dgm:t>
        <a:bodyPr/>
        <a:lstStyle/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9B20F51E-565A-42BC-9654-EE174D2C13B7}" type="parTrans" cxnId="{C052C63E-90EF-4A99-B8EC-7255642E914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4C852-404F-49A2-953E-4AA91ADECC40}" type="sibTrans" cxnId="{C052C63E-90EF-4A99-B8EC-7255642E914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33609-C20C-4C65-9508-00860DFC4DA0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453CFA38-073D-4FF1-919B-0992055584C3}" type="parTrans" cxnId="{7FEA994A-701D-489D-8BBC-00F9164165B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DCBC0-589A-452E-BB1E-3E920C2D5DC1}" type="sibTrans" cxnId="{7FEA994A-701D-489D-8BBC-00F9164165B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1C77F-7466-462D-97D4-04D5671E962C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4CDB31C7-5414-4E5D-B347-E3980E7ABC7B}" type="parTrans" cxnId="{3CD285BC-965E-4BFD-B88C-63E697F6BB6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29977-960F-46E4-A11B-DEDDCEEF144A}" type="sibTrans" cxnId="{3CD285BC-965E-4BFD-B88C-63E697F6BB6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384C5-DFC6-49C2-BBE5-AC99E83E21E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13C2AD82-7578-4CBD-84D3-9CBAC3464B1B}" type="parTrans" cxnId="{C9E10CBC-50D9-4C37-82AE-80DFD18CAA5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0D80D-0173-4C64-97B2-237E5312333F}" type="sibTrans" cxnId="{C9E10CBC-50D9-4C37-82AE-80DFD18CAA5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AC32A-CD6A-4FFB-BFA5-A9FE47EC36DD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Изучить нормативно-правовую базу, определяющую правовое поле процесса создания комплекса ГТО в образовательной организации;</a:t>
          </a:r>
        </a:p>
      </dgm:t>
    </dgm:pt>
    <dgm:pt modelId="{293E9A0F-046C-4B2D-8EB6-F893C96EFD1B}" type="parTrans" cxnId="{E84C18EF-75B5-45B9-B454-4353CFB9F13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FB970-387A-4C13-85DA-9B0475E57DA9}" type="sibTrans" cxnId="{E84C18EF-75B5-45B9-B454-4353CFB9F13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C7E68-132B-4189-B0A1-CE6C23A5BF61}">
      <dgm:prSet custT="1"/>
      <dgm:spPr/>
      <dgm:t>
        <a:bodyPr/>
        <a:lstStyle/>
        <a:p>
          <a:r>
            <a:rPr lang="ru-RU" sz="1600" dirty="0"/>
            <a:t>-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проанализировать материально-техническую базу и обеспеченность кадрами;</a:t>
          </a:r>
        </a:p>
      </dgm:t>
    </dgm:pt>
    <dgm:pt modelId="{69004107-843C-4127-9E86-1EB42FEEE8FD}" type="parTrans" cxnId="{4E2A367C-8EC7-4FFD-831B-02351DAF008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A733F-18AD-4778-B4E7-163655233E52}" type="sibTrans" cxnId="{4E2A367C-8EC7-4FFD-831B-02351DAF008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AF945-5FA3-443D-BF60-A3241F12F250}">
      <dgm:prSet custT="1"/>
      <dgm:spPr/>
      <dgm:t>
        <a:bodyPr/>
        <a:lstStyle/>
        <a:p>
          <a:r>
            <a:rPr lang="ru-RU" sz="1600" dirty="0"/>
            <a:t>-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создание необходимых условий; </a:t>
          </a:r>
        </a:p>
      </dgm:t>
    </dgm:pt>
    <dgm:pt modelId="{06B37F73-6E8F-4315-93E5-84BAE7D6F6B2}" type="parTrans" cxnId="{65050FBF-E0CF-41EF-A12A-C805656D5EA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ABC57-A179-4CAE-8478-F72E8E6EBEC8}" type="sibTrans" cxnId="{65050FBF-E0CF-41EF-A12A-C805656D5EA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25647-D16A-4981-AA60-72F3D3978B07}">
      <dgm:prSet custT="1"/>
      <dgm:spPr/>
      <dgm:t>
        <a:bodyPr/>
        <a:lstStyle/>
        <a:p>
          <a:r>
            <a:rPr lang="ru-RU" sz="1600" dirty="0"/>
            <a:t>-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разработать дорожную карту;</a:t>
          </a:r>
        </a:p>
      </dgm:t>
    </dgm:pt>
    <dgm:pt modelId="{BC12B75D-468A-404B-B8CC-19C1590BBE3E}" type="parTrans" cxnId="{D38C6989-7845-4A3C-96C0-052BA11F60E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1B362D-F8E8-44B4-B6EC-D44B7705BA54}" type="sibTrans" cxnId="{D38C6989-7845-4A3C-96C0-052BA11F60E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AC0A4-F051-4808-84F2-560AA1C70E7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8BEABDCF-3E26-4960-8992-F8FCE86C9683}" type="parTrans" cxnId="{7B8B5BC1-2B68-4874-AE95-D80F453DD8F1}">
      <dgm:prSet/>
      <dgm:spPr/>
      <dgm:t>
        <a:bodyPr/>
        <a:lstStyle/>
        <a:p>
          <a:endParaRPr lang="ru-RU" sz="1600"/>
        </a:p>
      </dgm:t>
    </dgm:pt>
    <dgm:pt modelId="{D13A3400-0613-4EE4-BCAC-E8E3BA612C98}" type="sibTrans" cxnId="{7B8B5BC1-2B68-4874-AE95-D80F453DD8F1}">
      <dgm:prSet/>
      <dgm:spPr/>
      <dgm:t>
        <a:bodyPr/>
        <a:lstStyle/>
        <a:p>
          <a:endParaRPr lang="ru-RU" sz="1600"/>
        </a:p>
      </dgm:t>
    </dgm:pt>
    <dgm:pt modelId="{50382B09-3745-44A1-8668-FD0C2D576E28}">
      <dgm:prSet custT="1"/>
      <dgm:spPr/>
      <dgm:t>
        <a:bodyPr/>
        <a:lstStyle/>
        <a:p>
          <a:r>
            <a:rPr lang="ru-RU" sz="1600" dirty="0"/>
            <a:t>-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разработать ресурсное обеспечение модернизации материально-технической базы;</a:t>
          </a:r>
        </a:p>
      </dgm:t>
    </dgm:pt>
    <dgm:pt modelId="{3F9B37C7-1D95-498C-9D12-66E4012AF49C}" type="parTrans" cxnId="{C1522D07-2F8A-4B88-95EA-25E6AAC20778}">
      <dgm:prSet/>
      <dgm:spPr/>
      <dgm:t>
        <a:bodyPr/>
        <a:lstStyle/>
        <a:p>
          <a:endParaRPr lang="ru-RU" sz="1600"/>
        </a:p>
      </dgm:t>
    </dgm:pt>
    <dgm:pt modelId="{A99870B6-0109-4E65-8000-535501E189B4}" type="sibTrans" cxnId="{C1522D07-2F8A-4B88-95EA-25E6AAC20778}">
      <dgm:prSet/>
      <dgm:spPr/>
      <dgm:t>
        <a:bodyPr/>
        <a:lstStyle/>
        <a:p>
          <a:endParaRPr lang="ru-RU" sz="1600"/>
        </a:p>
      </dgm:t>
    </dgm:pt>
    <dgm:pt modelId="{59D459A3-4943-4ACD-8FF8-AC7CF41EBECE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gm:t>
    </dgm:pt>
    <dgm:pt modelId="{2BD65675-AEED-4176-B462-4AEF92E56DF5}" type="parTrans" cxnId="{AB32F5FC-41B7-482A-86D7-028084B3ACB8}">
      <dgm:prSet/>
      <dgm:spPr/>
      <dgm:t>
        <a:bodyPr/>
        <a:lstStyle/>
        <a:p>
          <a:endParaRPr lang="ru-RU" sz="1600"/>
        </a:p>
      </dgm:t>
    </dgm:pt>
    <dgm:pt modelId="{51AA975F-D1F1-466F-9467-7E0CEB05DCDB}" type="sibTrans" cxnId="{AB32F5FC-41B7-482A-86D7-028084B3ACB8}">
      <dgm:prSet/>
      <dgm:spPr/>
      <dgm:t>
        <a:bodyPr/>
        <a:lstStyle/>
        <a:p>
          <a:endParaRPr lang="ru-RU" sz="1600"/>
        </a:p>
      </dgm:t>
    </dgm:pt>
    <dgm:pt modelId="{4AE23228-EDC4-46CB-8184-63B3C954D4E3}">
      <dgm:prSet custT="1"/>
      <dgm:spPr/>
      <dgm:t>
        <a:bodyPr/>
        <a:lstStyle/>
        <a:p>
          <a:r>
            <a:rPr lang="ru-RU" sz="1600" dirty="0"/>
            <a:t>-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определить возможные риски реализации проблемы.</a:t>
          </a:r>
        </a:p>
      </dgm:t>
    </dgm:pt>
    <dgm:pt modelId="{75C73ED4-DBA4-4686-A776-8BF73C7C087C}" type="parTrans" cxnId="{C4327B46-613F-4966-9333-39F960C4D3CE}">
      <dgm:prSet/>
      <dgm:spPr/>
      <dgm:t>
        <a:bodyPr/>
        <a:lstStyle/>
        <a:p>
          <a:endParaRPr lang="ru-RU" sz="1600"/>
        </a:p>
      </dgm:t>
    </dgm:pt>
    <dgm:pt modelId="{E234BF21-7660-460A-80AF-9A70C3247606}" type="sibTrans" cxnId="{C4327B46-613F-4966-9333-39F960C4D3CE}">
      <dgm:prSet/>
      <dgm:spPr/>
      <dgm:t>
        <a:bodyPr/>
        <a:lstStyle/>
        <a:p>
          <a:endParaRPr lang="ru-RU" sz="1600"/>
        </a:p>
      </dgm:t>
    </dgm:pt>
    <dgm:pt modelId="{A59FA989-9AB4-4745-B9A0-7C342D51E46A}" type="pres">
      <dgm:prSet presAssocID="{B3B31DF7-838D-4EE8-A6D2-085F0480F1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83B04-EB0A-4CE2-8338-4C8A50D86A26}" type="pres">
      <dgm:prSet presAssocID="{6C8D3584-734D-4455-8BF8-6D1BB6E2C09D}" presName="composite" presStyleCnt="0"/>
      <dgm:spPr/>
    </dgm:pt>
    <dgm:pt modelId="{481373CA-B7D3-4E54-8DF9-C210B6196ED9}" type="pres">
      <dgm:prSet presAssocID="{6C8D3584-734D-4455-8BF8-6D1BB6E2C09D}" presName="parentText" presStyleLbl="alignNode1" presStyleIdx="0" presStyleCnt="6" custScaleY="927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571A8-14AD-4258-A84C-7D4C6E9D14E9}" type="pres">
      <dgm:prSet presAssocID="{6C8D3584-734D-4455-8BF8-6D1BB6E2C09D}" presName="descendantText" presStyleLbl="alignAcc1" presStyleIdx="0" presStyleCnt="6" custScaleX="99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A01F5-ED17-4B99-A187-39FAC6760A65}" type="pres">
      <dgm:prSet presAssocID="{4044C852-404F-49A2-953E-4AA91ADECC40}" presName="sp" presStyleCnt="0"/>
      <dgm:spPr/>
    </dgm:pt>
    <dgm:pt modelId="{957F7607-FF02-476C-A05F-2087C9C982C2}" type="pres">
      <dgm:prSet presAssocID="{DE21C77F-7466-462D-97D4-04D5671E962C}" presName="composite" presStyleCnt="0"/>
      <dgm:spPr/>
    </dgm:pt>
    <dgm:pt modelId="{55233DBB-CC30-443C-B7E9-6A074A0EA3B8}" type="pres">
      <dgm:prSet presAssocID="{DE21C77F-7466-462D-97D4-04D5671E962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CD722-C622-4FC5-A306-07007174FA47}" type="pres">
      <dgm:prSet presAssocID="{DE21C77F-7466-462D-97D4-04D5671E962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4A807-262C-4157-BAFA-B077DC90143F}" type="pres">
      <dgm:prSet presAssocID="{38C29977-960F-46E4-A11B-DEDDCEEF144A}" presName="sp" presStyleCnt="0"/>
      <dgm:spPr/>
    </dgm:pt>
    <dgm:pt modelId="{292AF092-3639-4977-8002-7A90AEA1CB08}" type="pres">
      <dgm:prSet presAssocID="{66333609-C20C-4C65-9508-00860DFC4DA0}" presName="composite" presStyleCnt="0"/>
      <dgm:spPr/>
    </dgm:pt>
    <dgm:pt modelId="{2941068C-9360-48A6-BEEF-7C360AC1778C}" type="pres">
      <dgm:prSet presAssocID="{66333609-C20C-4C65-9508-00860DFC4DA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743AB-B7A2-4A03-A2FA-D35663C8B8B4}" type="pres">
      <dgm:prSet presAssocID="{66333609-C20C-4C65-9508-00860DFC4DA0}" presName="descendantText" presStyleLbl="alignAcc1" presStyleIdx="2" presStyleCnt="6" custLinFactNeighborX="703" custLinFactNeighborY="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35217-240D-47AD-91FD-4826235764B5}" type="pres">
      <dgm:prSet presAssocID="{078DCBC0-589A-452E-BB1E-3E920C2D5DC1}" presName="sp" presStyleCnt="0"/>
      <dgm:spPr/>
    </dgm:pt>
    <dgm:pt modelId="{44859CC6-2295-43E7-B17E-70C09290F656}" type="pres">
      <dgm:prSet presAssocID="{9D8384C5-DFC6-49C2-BBE5-AC99E83E21E3}" presName="composite" presStyleCnt="0"/>
      <dgm:spPr/>
    </dgm:pt>
    <dgm:pt modelId="{E5E35EAF-0B21-481B-89C9-8FE586FECA77}" type="pres">
      <dgm:prSet presAssocID="{9D8384C5-DFC6-49C2-BBE5-AC99E83E21E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21ABD-734D-47DD-BD11-C022E74A5061}" type="pres">
      <dgm:prSet presAssocID="{9D8384C5-DFC6-49C2-BBE5-AC99E83E21E3}" presName="descendantText" presStyleLbl="alignAcc1" presStyleIdx="3" presStyleCnt="6" custScaleX="98234" custLinFactNeighborX="-1079" custLinFactNeighborY="1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A04EA-C4E8-46DC-82AE-E3D8A1E89CF8}" type="pres">
      <dgm:prSet presAssocID="{3210D80D-0173-4C64-97B2-237E5312333F}" presName="sp" presStyleCnt="0"/>
      <dgm:spPr/>
    </dgm:pt>
    <dgm:pt modelId="{13648151-151A-4D6D-9F9A-6BDAB5072A6A}" type="pres">
      <dgm:prSet presAssocID="{53FAC0A4-F051-4808-84F2-560AA1C70E73}" presName="composite" presStyleCnt="0"/>
      <dgm:spPr/>
    </dgm:pt>
    <dgm:pt modelId="{715DF4DB-4DF1-4A7E-9A70-B0E15440F6F1}" type="pres">
      <dgm:prSet presAssocID="{53FAC0A4-F051-4808-84F2-560AA1C70E7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A8F5A-F36E-405B-8F36-23C18D284A73}" type="pres">
      <dgm:prSet presAssocID="{53FAC0A4-F051-4808-84F2-560AA1C70E73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99F41-D0EB-4E19-AABB-439631B6850B}" type="pres">
      <dgm:prSet presAssocID="{D13A3400-0613-4EE4-BCAC-E8E3BA612C98}" presName="sp" presStyleCnt="0"/>
      <dgm:spPr/>
    </dgm:pt>
    <dgm:pt modelId="{5317EB09-320D-43FB-9DF8-E7AD2AA3F5D2}" type="pres">
      <dgm:prSet presAssocID="{59D459A3-4943-4ACD-8FF8-AC7CF41EBECE}" presName="composite" presStyleCnt="0"/>
      <dgm:spPr/>
    </dgm:pt>
    <dgm:pt modelId="{EDB710A6-83BB-46FB-89B2-4C48E25E737C}" type="pres">
      <dgm:prSet presAssocID="{59D459A3-4943-4ACD-8FF8-AC7CF41EBEC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61B3E-087E-4FA8-986F-F63D5B8B46FE}" type="pres">
      <dgm:prSet presAssocID="{59D459A3-4943-4ACD-8FF8-AC7CF41EBEC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52C63E-90EF-4A99-B8EC-7255642E9145}" srcId="{B3B31DF7-838D-4EE8-A6D2-085F0480F1A0}" destId="{6C8D3584-734D-4455-8BF8-6D1BB6E2C09D}" srcOrd="0" destOrd="0" parTransId="{9B20F51E-565A-42BC-9654-EE174D2C13B7}" sibTransId="{4044C852-404F-49A2-953E-4AA91ADECC40}"/>
    <dgm:cxn modelId="{7F6DEEB3-67C9-413C-8075-A235515D4DEF}" type="presOf" srcId="{DE21C77F-7466-462D-97D4-04D5671E962C}" destId="{55233DBB-CC30-443C-B7E9-6A074A0EA3B8}" srcOrd="0" destOrd="0" presId="urn:microsoft.com/office/officeart/2005/8/layout/chevron2"/>
    <dgm:cxn modelId="{E6CA7469-72B7-4E52-B9C3-9A8CAF9C8035}" type="presOf" srcId="{50382B09-3745-44A1-8668-FD0C2D576E28}" destId="{23AA8F5A-F36E-405B-8F36-23C18D284A73}" srcOrd="0" destOrd="0" presId="urn:microsoft.com/office/officeart/2005/8/layout/chevron2"/>
    <dgm:cxn modelId="{E84C18EF-75B5-45B9-B454-4353CFB9F134}" srcId="{6C8D3584-734D-4455-8BF8-6D1BB6E2C09D}" destId="{342AC32A-CD6A-4FFB-BFA5-A9FE47EC36DD}" srcOrd="0" destOrd="0" parTransId="{293E9A0F-046C-4B2D-8EB6-F893C96EFD1B}" sibTransId="{396FB970-387A-4C13-85DA-9B0475E57DA9}"/>
    <dgm:cxn modelId="{C4327B46-613F-4966-9333-39F960C4D3CE}" srcId="{59D459A3-4943-4ACD-8FF8-AC7CF41EBECE}" destId="{4AE23228-EDC4-46CB-8184-63B3C954D4E3}" srcOrd="0" destOrd="0" parTransId="{75C73ED4-DBA4-4686-A776-8BF73C7C087C}" sibTransId="{E234BF21-7660-460A-80AF-9A70C3247606}"/>
    <dgm:cxn modelId="{65050FBF-E0CF-41EF-A12A-C805656D5EA0}" srcId="{66333609-C20C-4C65-9508-00860DFC4DA0}" destId="{A01AF945-5FA3-443D-BF60-A3241F12F250}" srcOrd="0" destOrd="0" parTransId="{06B37F73-6E8F-4315-93E5-84BAE7D6F6B2}" sibTransId="{F45ABC57-A179-4CAE-8478-F72E8E6EBEC8}"/>
    <dgm:cxn modelId="{D30E818B-BB91-464B-87D5-B218D9BE89F2}" type="presOf" srcId="{342AC32A-CD6A-4FFB-BFA5-A9FE47EC36DD}" destId="{497571A8-14AD-4258-A84C-7D4C6E9D14E9}" srcOrd="0" destOrd="0" presId="urn:microsoft.com/office/officeart/2005/8/layout/chevron2"/>
    <dgm:cxn modelId="{D38C6989-7845-4A3C-96C0-052BA11F60EA}" srcId="{9D8384C5-DFC6-49C2-BBE5-AC99E83E21E3}" destId="{F9E25647-D16A-4981-AA60-72F3D3978B07}" srcOrd="0" destOrd="0" parTransId="{BC12B75D-468A-404B-B8CC-19C1590BBE3E}" sibTransId="{681B362D-F8E8-44B4-B6EC-D44B7705BA54}"/>
    <dgm:cxn modelId="{4E2A367C-8EC7-4FFD-831B-02351DAF0089}" srcId="{DE21C77F-7466-462D-97D4-04D5671E962C}" destId="{D64C7E68-132B-4189-B0A1-CE6C23A5BF61}" srcOrd="0" destOrd="0" parTransId="{69004107-843C-4127-9E86-1EB42FEEE8FD}" sibTransId="{ED0A733F-18AD-4778-B4E7-163655233E52}"/>
    <dgm:cxn modelId="{EC1EE7DD-3501-4B7C-8062-AB948BA7CF17}" type="presOf" srcId="{6C8D3584-734D-4455-8BF8-6D1BB6E2C09D}" destId="{481373CA-B7D3-4E54-8DF9-C210B6196ED9}" srcOrd="0" destOrd="0" presId="urn:microsoft.com/office/officeart/2005/8/layout/chevron2"/>
    <dgm:cxn modelId="{7B8B5BC1-2B68-4874-AE95-D80F453DD8F1}" srcId="{B3B31DF7-838D-4EE8-A6D2-085F0480F1A0}" destId="{53FAC0A4-F051-4808-84F2-560AA1C70E73}" srcOrd="4" destOrd="0" parTransId="{8BEABDCF-3E26-4960-8992-F8FCE86C9683}" sibTransId="{D13A3400-0613-4EE4-BCAC-E8E3BA612C98}"/>
    <dgm:cxn modelId="{759BB1C2-A038-41C2-88CD-DF7C73ADFCE7}" type="presOf" srcId="{66333609-C20C-4C65-9508-00860DFC4DA0}" destId="{2941068C-9360-48A6-BEEF-7C360AC1778C}" srcOrd="0" destOrd="0" presId="urn:microsoft.com/office/officeart/2005/8/layout/chevron2"/>
    <dgm:cxn modelId="{C1AF7E36-094B-4D6D-8D7C-35F0F1051793}" type="presOf" srcId="{F9E25647-D16A-4981-AA60-72F3D3978B07}" destId="{76D21ABD-734D-47DD-BD11-C022E74A5061}" srcOrd="0" destOrd="0" presId="urn:microsoft.com/office/officeart/2005/8/layout/chevron2"/>
    <dgm:cxn modelId="{3CD285BC-965E-4BFD-B88C-63E697F6BB6A}" srcId="{B3B31DF7-838D-4EE8-A6D2-085F0480F1A0}" destId="{DE21C77F-7466-462D-97D4-04D5671E962C}" srcOrd="1" destOrd="0" parTransId="{4CDB31C7-5414-4E5D-B347-E3980E7ABC7B}" sibTransId="{38C29977-960F-46E4-A11B-DEDDCEEF144A}"/>
    <dgm:cxn modelId="{F2CB4EC8-B1ED-4AE9-87AC-CF5C0359A993}" type="presOf" srcId="{A01AF945-5FA3-443D-BF60-A3241F12F250}" destId="{DD5743AB-B7A2-4A03-A2FA-D35663C8B8B4}" srcOrd="0" destOrd="0" presId="urn:microsoft.com/office/officeart/2005/8/layout/chevron2"/>
    <dgm:cxn modelId="{3EE9D5B2-8FFC-4FD0-B09A-87F5E3819572}" type="presOf" srcId="{53FAC0A4-F051-4808-84F2-560AA1C70E73}" destId="{715DF4DB-4DF1-4A7E-9A70-B0E15440F6F1}" srcOrd="0" destOrd="0" presId="urn:microsoft.com/office/officeart/2005/8/layout/chevron2"/>
    <dgm:cxn modelId="{AB32F5FC-41B7-482A-86D7-028084B3ACB8}" srcId="{B3B31DF7-838D-4EE8-A6D2-085F0480F1A0}" destId="{59D459A3-4943-4ACD-8FF8-AC7CF41EBECE}" srcOrd="5" destOrd="0" parTransId="{2BD65675-AEED-4176-B462-4AEF92E56DF5}" sibTransId="{51AA975F-D1F1-466F-9467-7E0CEB05DCDB}"/>
    <dgm:cxn modelId="{FF505A25-0020-42C1-90A4-74B3871011A9}" type="presOf" srcId="{D64C7E68-132B-4189-B0A1-CE6C23A5BF61}" destId="{770CD722-C622-4FC5-A306-07007174FA47}" srcOrd="0" destOrd="0" presId="urn:microsoft.com/office/officeart/2005/8/layout/chevron2"/>
    <dgm:cxn modelId="{C1522D07-2F8A-4B88-95EA-25E6AAC20778}" srcId="{53FAC0A4-F051-4808-84F2-560AA1C70E73}" destId="{50382B09-3745-44A1-8668-FD0C2D576E28}" srcOrd="0" destOrd="0" parTransId="{3F9B37C7-1D95-498C-9D12-66E4012AF49C}" sibTransId="{A99870B6-0109-4E65-8000-535501E189B4}"/>
    <dgm:cxn modelId="{E054B41B-6B7E-4348-95F8-068EBCF76CE5}" type="presOf" srcId="{9D8384C5-DFC6-49C2-BBE5-AC99E83E21E3}" destId="{E5E35EAF-0B21-481B-89C9-8FE586FECA77}" srcOrd="0" destOrd="0" presId="urn:microsoft.com/office/officeart/2005/8/layout/chevron2"/>
    <dgm:cxn modelId="{7FEA994A-701D-489D-8BBC-00F9164165B2}" srcId="{B3B31DF7-838D-4EE8-A6D2-085F0480F1A0}" destId="{66333609-C20C-4C65-9508-00860DFC4DA0}" srcOrd="2" destOrd="0" parTransId="{453CFA38-073D-4FF1-919B-0992055584C3}" sibTransId="{078DCBC0-589A-452E-BB1E-3E920C2D5DC1}"/>
    <dgm:cxn modelId="{C9E10CBC-50D9-4C37-82AE-80DFD18CAA52}" srcId="{B3B31DF7-838D-4EE8-A6D2-085F0480F1A0}" destId="{9D8384C5-DFC6-49C2-BBE5-AC99E83E21E3}" srcOrd="3" destOrd="0" parTransId="{13C2AD82-7578-4CBD-84D3-9CBAC3464B1B}" sibTransId="{3210D80D-0173-4C64-97B2-237E5312333F}"/>
    <dgm:cxn modelId="{1C28ABF8-A0D6-406D-BD7F-321CDF2EA772}" type="presOf" srcId="{B3B31DF7-838D-4EE8-A6D2-085F0480F1A0}" destId="{A59FA989-9AB4-4745-B9A0-7C342D51E46A}" srcOrd="0" destOrd="0" presId="urn:microsoft.com/office/officeart/2005/8/layout/chevron2"/>
    <dgm:cxn modelId="{233865C3-9EA3-4E2A-89AC-3EBF21072B03}" type="presOf" srcId="{59D459A3-4943-4ACD-8FF8-AC7CF41EBECE}" destId="{EDB710A6-83BB-46FB-89B2-4C48E25E737C}" srcOrd="0" destOrd="0" presId="urn:microsoft.com/office/officeart/2005/8/layout/chevron2"/>
    <dgm:cxn modelId="{6FD58D4B-D1EC-4C8A-91E7-EEDEAF86702A}" type="presOf" srcId="{4AE23228-EDC4-46CB-8184-63B3C954D4E3}" destId="{43161B3E-087E-4FA8-986F-F63D5B8B46FE}" srcOrd="0" destOrd="0" presId="urn:microsoft.com/office/officeart/2005/8/layout/chevron2"/>
    <dgm:cxn modelId="{EF080DCD-41DF-4AA2-83B1-CFB2C8BF3125}" type="presParOf" srcId="{A59FA989-9AB4-4745-B9A0-7C342D51E46A}" destId="{2D383B04-EB0A-4CE2-8338-4C8A50D86A26}" srcOrd="0" destOrd="0" presId="urn:microsoft.com/office/officeart/2005/8/layout/chevron2"/>
    <dgm:cxn modelId="{7297BFF5-AD4C-4EB7-B5EE-C45C9A1AD173}" type="presParOf" srcId="{2D383B04-EB0A-4CE2-8338-4C8A50D86A26}" destId="{481373CA-B7D3-4E54-8DF9-C210B6196ED9}" srcOrd="0" destOrd="0" presId="urn:microsoft.com/office/officeart/2005/8/layout/chevron2"/>
    <dgm:cxn modelId="{7A3A06A2-2910-4268-AC15-A2F299C1F141}" type="presParOf" srcId="{2D383B04-EB0A-4CE2-8338-4C8A50D86A26}" destId="{497571A8-14AD-4258-A84C-7D4C6E9D14E9}" srcOrd="1" destOrd="0" presId="urn:microsoft.com/office/officeart/2005/8/layout/chevron2"/>
    <dgm:cxn modelId="{8E1BFD30-5D9A-4292-B814-C2AFB7F89BD2}" type="presParOf" srcId="{A59FA989-9AB4-4745-B9A0-7C342D51E46A}" destId="{978A01F5-ED17-4B99-A187-39FAC6760A65}" srcOrd="1" destOrd="0" presId="urn:microsoft.com/office/officeart/2005/8/layout/chevron2"/>
    <dgm:cxn modelId="{98BC7091-6D95-430C-907E-B2E28044A08F}" type="presParOf" srcId="{A59FA989-9AB4-4745-B9A0-7C342D51E46A}" destId="{957F7607-FF02-476C-A05F-2087C9C982C2}" srcOrd="2" destOrd="0" presId="urn:microsoft.com/office/officeart/2005/8/layout/chevron2"/>
    <dgm:cxn modelId="{32AD055A-66C7-41BE-851E-D50F0E701E8E}" type="presParOf" srcId="{957F7607-FF02-476C-A05F-2087C9C982C2}" destId="{55233DBB-CC30-443C-B7E9-6A074A0EA3B8}" srcOrd="0" destOrd="0" presId="urn:microsoft.com/office/officeart/2005/8/layout/chevron2"/>
    <dgm:cxn modelId="{8DCD372E-C0E2-4504-9B60-91BA79493871}" type="presParOf" srcId="{957F7607-FF02-476C-A05F-2087C9C982C2}" destId="{770CD722-C622-4FC5-A306-07007174FA47}" srcOrd="1" destOrd="0" presId="urn:microsoft.com/office/officeart/2005/8/layout/chevron2"/>
    <dgm:cxn modelId="{33EB864C-DDE5-436F-B4DF-98C2AB46D3D7}" type="presParOf" srcId="{A59FA989-9AB4-4745-B9A0-7C342D51E46A}" destId="{16D4A807-262C-4157-BAFA-B077DC90143F}" srcOrd="3" destOrd="0" presId="urn:microsoft.com/office/officeart/2005/8/layout/chevron2"/>
    <dgm:cxn modelId="{6F9BD1ED-D289-43DF-9362-D506B52616AA}" type="presParOf" srcId="{A59FA989-9AB4-4745-B9A0-7C342D51E46A}" destId="{292AF092-3639-4977-8002-7A90AEA1CB08}" srcOrd="4" destOrd="0" presId="urn:microsoft.com/office/officeart/2005/8/layout/chevron2"/>
    <dgm:cxn modelId="{874BA068-CF63-405B-BB92-7079EE57AEB6}" type="presParOf" srcId="{292AF092-3639-4977-8002-7A90AEA1CB08}" destId="{2941068C-9360-48A6-BEEF-7C360AC1778C}" srcOrd="0" destOrd="0" presId="urn:microsoft.com/office/officeart/2005/8/layout/chevron2"/>
    <dgm:cxn modelId="{FBC3513C-02DA-4C64-900A-D7EEEF277E23}" type="presParOf" srcId="{292AF092-3639-4977-8002-7A90AEA1CB08}" destId="{DD5743AB-B7A2-4A03-A2FA-D35663C8B8B4}" srcOrd="1" destOrd="0" presId="urn:microsoft.com/office/officeart/2005/8/layout/chevron2"/>
    <dgm:cxn modelId="{DB70A430-70E6-4B56-AB7D-29D11A860021}" type="presParOf" srcId="{A59FA989-9AB4-4745-B9A0-7C342D51E46A}" destId="{64835217-240D-47AD-91FD-4826235764B5}" srcOrd="5" destOrd="0" presId="urn:microsoft.com/office/officeart/2005/8/layout/chevron2"/>
    <dgm:cxn modelId="{ED0ECCEE-A036-4AFA-9A74-C80B7B9703C4}" type="presParOf" srcId="{A59FA989-9AB4-4745-B9A0-7C342D51E46A}" destId="{44859CC6-2295-43E7-B17E-70C09290F656}" srcOrd="6" destOrd="0" presId="urn:microsoft.com/office/officeart/2005/8/layout/chevron2"/>
    <dgm:cxn modelId="{AE61A5C5-8DC4-48BF-9465-A891C289CACE}" type="presParOf" srcId="{44859CC6-2295-43E7-B17E-70C09290F656}" destId="{E5E35EAF-0B21-481B-89C9-8FE586FECA77}" srcOrd="0" destOrd="0" presId="urn:microsoft.com/office/officeart/2005/8/layout/chevron2"/>
    <dgm:cxn modelId="{0A585821-6FC2-4019-B555-6B53FDB882C1}" type="presParOf" srcId="{44859CC6-2295-43E7-B17E-70C09290F656}" destId="{76D21ABD-734D-47DD-BD11-C022E74A5061}" srcOrd="1" destOrd="0" presId="urn:microsoft.com/office/officeart/2005/8/layout/chevron2"/>
    <dgm:cxn modelId="{D10CD1C9-35B9-4851-BAB5-369448AEFF72}" type="presParOf" srcId="{A59FA989-9AB4-4745-B9A0-7C342D51E46A}" destId="{EB0A04EA-C4E8-46DC-82AE-E3D8A1E89CF8}" srcOrd="7" destOrd="0" presId="urn:microsoft.com/office/officeart/2005/8/layout/chevron2"/>
    <dgm:cxn modelId="{31A2ADD9-B371-4098-AC29-AC5756E4E0A0}" type="presParOf" srcId="{A59FA989-9AB4-4745-B9A0-7C342D51E46A}" destId="{13648151-151A-4D6D-9F9A-6BDAB5072A6A}" srcOrd="8" destOrd="0" presId="urn:microsoft.com/office/officeart/2005/8/layout/chevron2"/>
    <dgm:cxn modelId="{A2514E89-059C-4FC2-ADC2-6514EFB56B8E}" type="presParOf" srcId="{13648151-151A-4D6D-9F9A-6BDAB5072A6A}" destId="{715DF4DB-4DF1-4A7E-9A70-B0E15440F6F1}" srcOrd="0" destOrd="0" presId="urn:microsoft.com/office/officeart/2005/8/layout/chevron2"/>
    <dgm:cxn modelId="{C4836EA5-8E32-4DBB-9630-4905DD7BB624}" type="presParOf" srcId="{13648151-151A-4D6D-9F9A-6BDAB5072A6A}" destId="{23AA8F5A-F36E-405B-8F36-23C18D284A73}" srcOrd="1" destOrd="0" presId="urn:microsoft.com/office/officeart/2005/8/layout/chevron2"/>
    <dgm:cxn modelId="{D8BD385C-ECB0-49AD-AA53-7A7AA758656B}" type="presParOf" srcId="{A59FA989-9AB4-4745-B9A0-7C342D51E46A}" destId="{1B799F41-D0EB-4E19-AABB-439631B6850B}" srcOrd="9" destOrd="0" presId="urn:microsoft.com/office/officeart/2005/8/layout/chevron2"/>
    <dgm:cxn modelId="{2D299FC9-4D00-4A95-8C82-7D9259E2811A}" type="presParOf" srcId="{A59FA989-9AB4-4745-B9A0-7C342D51E46A}" destId="{5317EB09-320D-43FB-9DF8-E7AD2AA3F5D2}" srcOrd="10" destOrd="0" presId="urn:microsoft.com/office/officeart/2005/8/layout/chevron2"/>
    <dgm:cxn modelId="{98FD0E94-0656-4B7D-A3F9-D3CF6FBCA189}" type="presParOf" srcId="{5317EB09-320D-43FB-9DF8-E7AD2AA3F5D2}" destId="{EDB710A6-83BB-46FB-89B2-4C48E25E737C}" srcOrd="0" destOrd="0" presId="urn:microsoft.com/office/officeart/2005/8/layout/chevron2"/>
    <dgm:cxn modelId="{C3ED199B-7730-4497-A925-DEC6625C9AA1}" type="presParOf" srcId="{5317EB09-320D-43FB-9DF8-E7AD2AA3F5D2}" destId="{43161B3E-087E-4FA8-986F-F63D5B8B46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346C4-2AD1-4382-8CBB-A9B8DF954A75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2F54C5-A61D-41AA-83B2-C20610D1F0CE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Физкультурно-спортивный центр «Готов к труду и обороне»</a:t>
          </a:r>
        </a:p>
      </dgm:t>
    </dgm:pt>
    <dgm:pt modelId="{3966DFC4-9025-471B-9A99-1CB6E8228E87}" type="parTrans" cxnId="{CA806C2A-AF59-4093-BE1E-FDC844FD83E4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7E9EEA-9C20-4EE0-B3D8-58B73CB9015C}" type="sibTrans" cxnId="{CA806C2A-AF59-4093-BE1E-FDC844FD83E4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CF4024-06C3-4271-896C-DD6602C41A81}">
      <dgm:prSet phldrT="[Текст]" custT="1"/>
      <dgm:spPr/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Министерства, ведомства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D92FAA0-3315-4E62-AC62-089FE3803D4B}" type="parTrans" cxnId="{0CD122E3-6B4C-47DB-801C-B6A4192C73EB}">
      <dgm:prSet custT="1"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CEB3A82-7BCC-4DF0-9699-B06A2F5CD163}" type="sibTrans" cxnId="{0CD122E3-6B4C-47DB-801C-B6A4192C73EB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3DCE3A5-00B7-4A38-85F8-E8F6FE58B5D5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Другие общеобразовательные учреждения</a:t>
          </a:r>
        </a:p>
      </dgm:t>
    </dgm:pt>
    <dgm:pt modelId="{F15A97AC-5F76-40B6-945C-A5F1ED46A3E5}" type="parTrans" cxnId="{BD43123F-681B-424D-ADEC-72AA443F75DC}">
      <dgm:prSet custT="1"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1DEFED-B41E-4F66-A8E9-60D86A441380}" type="sibTrans" cxnId="{BD43123F-681B-424D-ADEC-72AA443F75DC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6A683BB-E51A-4D5A-B080-BE4098E9B9E2}">
      <dgm:prSet phldrT="[Текст]" custT="1"/>
      <dgm:spPr/>
      <dgm:t>
        <a:bodyPr/>
        <a:lstStyle/>
        <a:p>
          <a:endParaRPr lang="ru-RU" sz="1800" b="1" dirty="0"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ДЮСШ</a:t>
          </a:r>
        </a:p>
      </dgm:t>
    </dgm:pt>
    <dgm:pt modelId="{E7E092EC-91BC-474E-8BAF-E982921B8D18}" type="parTrans" cxnId="{859F9659-F59A-403D-B651-2FAC347A47DF}">
      <dgm:prSet custT="1"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31EFB2-E795-447F-8FF7-1357B0E86449}" type="sibTrans" cxnId="{859F9659-F59A-403D-B651-2FAC347A47DF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2473F9-1002-4E9B-BDAB-8BEFC5529B56}">
      <dgm:prSet phldrT="[Текст]" custT="1"/>
      <dgm:spPr/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Центры занятости</a:t>
          </a:r>
        </a:p>
      </dgm:t>
    </dgm:pt>
    <dgm:pt modelId="{6A534D06-8C45-4426-8287-CABACF2D0E2C}" type="parTrans" cxnId="{098E43F6-FC45-44B1-BC27-BD52FFFD95E2}">
      <dgm:prSet custT="1"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9D8690F-994A-43E2-8F39-96ACC77813C3}" type="sibTrans" cxnId="{098E43F6-FC45-44B1-BC27-BD52FFFD95E2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0FF9D4A-7907-46F2-AFD7-FE00F211071C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Обществен-</a:t>
          </a:r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организации</a:t>
          </a:r>
        </a:p>
      </dgm:t>
    </dgm:pt>
    <dgm:pt modelId="{900D8333-20BC-4D79-827B-A4BF2BCA4455}" type="parTrans" cxnId="{78AACE33-A7E4-4D27-88C7-5555CCDB0D52}">
      <dgm:prSet custT="1"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</a:endParaRPr>
        </a:p>
      </dgm:t>
    </dgm:pt>
    <dgm:pt modelId="{3AA921AF-964F-4FDC-9FF7-4DA03086CC06}" type="sibTrans" cxnId="{78AACE33-A7E4-4D27-88C7-5555CCDB0D52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</a:endParaRPr>
        </a:p>
      </dgm:t>
    </dgm:pt>
    <dgm:pt modelId="{B8B9BF50-2B64-4E8E-812E-738F989CBF11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ЦДЮТ</a:t>
          </a:r>
        </a:p>
      </dgm:t>
    </dgm:pt>
    <dgm:pt modelId="{48EB3B68-DB29-4A49-AC90-943D44D5BEED}" type="sibTrans" cxnId="{F177B02D-6F27-4FB2-8A6D-111900F33FB6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BCD3F82-F35E-4D5D-BD08-2A5B110A22FE}" type="parTrans" cxnId="{F177B02D-6F27-4FB2-8A6D-111900F33FB6}">
      <dgm:prSet custT="1"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02F75D-BFF5-4B62-8AD3-564B51135861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Муниципальные органы власти</a:t>
          </a:r>
        </a:p>
      </dgm:t>
    </dgm:pt>
    <dgm:pt modelId="{CB5E8792-C1E0-4764-AFDB-6F26D82AB3FD}" type="sibTrans" cxnId="{F6BF9BC2-5834-45ED-913A-0B251974886F}">
      <dgm:prSet/>
      <dgm:spPr/>
      <dgm:t>
        <a:bodyPr/>
        <a:lstStyle/>
        <a:p>
          <a:endParaRPr lang="ru-RU" sz="2800">
            <a:solidFill>
              <a:schemeClr val="bg2">
                <a:lumMod val="10000"/>
              </a:schemeClr>
            </a:solidFill>
          </a:endParaRPr>
        </a:p>
      </dgm:t>
    </dgm:pt>
    <dgm:pt modelId="{C67933D2-DEEA-4157-BCDE-293D2982FF6E}" type="parTrans" cxnId="{F6BF9BC2-5834-45ED-913A-0B251974886F}">
      <dgm:prSet custT="1"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</a:endParaRPr>
        </a:p>
      </dgm:t>
    </dgm:pt>
    <dgm:pt modelId="{7E3C382A-A99F-42FB-8F89-8DEF22D727F2}">
      <dgm:prSet phldrT="[Текст]" custT="1"/>
      <dgm:spPr/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СМИ</a:t>
          </a:r>
        </a:p>
      </dgm:t>
    </dgm:pt>
    <dgm:pt modelId="{3D4E922C-9BE5-4418-A56A-3DC05B69C3A8}" type="parTrans" cxnId="{F671201D-4072-4A79-A626-2C29A74A5DBE}">
      <dgm:prSet custT="1"/>
      <dgm:spPr/>
      <dgm:t>
        <a:bodyPr/>
        <a:lstStyle/>
        <a:p>
          <a:endParaRPr lang="ru-RU" sz="2000">
            <a:solidFill>
              <a:schemeClr val="bg2">
                <a:lumMod val="10000"/>
              </a:schemeClr>
            </a:solidFill>
          </a:endParaRPr>
        </a:p>
      </dgm:t>
    </dgm:pt>
    <dgm:pt modelId="{F1BEC3E8-0769-4E62-9309-D20B154C9493}" type="sibTrans" cxnId="{F671201D-4072-4A79-A626-2C29A74A5DBE}">
      <dgm:prSet/>
      <dgm:spPr/>
      <dgm:t>
        <a:bodyPr/>
        <a:lstStyle/>
        <a:p>
          <a:endParaRPr lang="ru-RU" sz="2800">
            <a:solidFill>
              <a:schemeClr val="bg2">
                <a:lumMod val="10000"/>
              </a:schemeClr>
            </a:solidFill>
          </a:endParaRPr>
        </a:p>
      </dgm:t>
    </dgm:pt>
    <dgm:pt modelId="{D09BFEB5-DC58-4B95-A535-4DB83274E4E6}" type="pres">
      <dgm:prSet presAssocID="{AE0346C4-2AD1-4382-8CBB-A9B8DF954A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167CF0-8F23-44F0-A484-06C62BF12AF1}" type="pres">
      <dgm:prSet presAssocID="{B02F54C5-A61D-41AA-83B2-C20610D1F0CE}" presName="centerShape" presStyleLbl="node0" presStyleIdx="0" presStyleCnt="1" custScaleX="245074"/>
      <dgm:spPr/>
      <dgm:t>
        <a:bodyPr/>
        <a:lstStyle/>
        <a:p>
          <a:endParaRPr lang="ru-RU"/>
        </a:p>
      </dgm:t>
    </dgm:pt>
    <dgm:pt modelId="{21C55AFB-E706-4927-BEF8-54A5DE027DFB}" type="pres">
      <dgm:prSet presAssocID="{ED92FAA0-3315-4E62-AC62-089FE3803D4B}" presName="parTrans" presStyleLbl="sibTrans2D1" presStyleIdx="0" presStyleCnt="8" custScaleY="72129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89261DFA-DAC6-47C1-BC54-2183230D9596}" type="pres">
      <dgm:prSet presAssocID="{ED92FAA0-3315-4E62-AC62-089FE3803D4B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960AE27F-C9E2-46F0-875D-D3085E8CCF98}" type="pres">
      <dgm:prSet presAssocID="{D9CF4024-06C3-4271-896C-DD6602C41A81}" presName="node" presStyleLbl="node1" presStyleIdx="0" presStyleCnt="8" custScaleX="188968" custScaleY="94420" custRadScaleRad="95679" custRadScaleInc="-32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8C6D-5A80-40E0-B0B4-B3026F901439}" type="pres">
      <dgm:prSet presAssocID="{6A534D06-8C45-4426-8287-CABACF2D0E2C}" presName="parTrans" presStyleLbl="sibTrans2D1" presStyleIdx="1" presStyleCnt="8" custScaleY="74672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1BDA3551-141C-4535-97E0-6560B1BB4192}" type="pres">
      <dgm:prSet presAssocID="{6A534D06-8C45-4426-8287-CABACF2D0E2C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CAA28DCD-5B30-4F8A-B2B6-B811E8A9FAE3}" type="pres">
      <dgm:prSet presAssocID="{8B2473F9-1002-4E9B-BDAB-8BEFC5529B56}" presName="node" presStyleLbl="node1" presStyleIdx="1" presStyleCnt="8" custScaleX="173247" custScaleY="92163" custRadScaleRad="136340" custRadScaleInc="54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FD5A-3E2A-4B12-A219-057C91E7321B}" type="pres">
      <dgm:prSet presAssocID="{E7E092EC-91BC-474E-8BAF-E982921B8D18}" presName="parTrans" presStyleLbl="sibTrans2D1" presStyleIdx="2" presStyleCnt="8" custScaleY="64809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B46D5FF5-CE29-43A2-8567-CEDA45FA7A2D}" type="pres">
      <dgm:prSet presAssocID="{E7E092EC-91BC-474E-8BAF-E982921B8D18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BBF6A2D-7573-4F84-AB3B-F74B59C00DB4}" type="pres">
      <dgm:prSet presAssocID="{96A683BB-E51A-4D5A-B080-BE4098E9B9E2}" presName="node" presStyleLbl="node1" presStyleIdx="2" presStyleCnt="8" custScaleX="141265" custScaleY="84953" custRadScaleRad="156081" custRadScaleInc="-1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F55DF-F9DB-45CD-9E3A-E5E781BAF975}" type="pres">
      <dgm:prSet presAssocID="{F15A97AC-5F76-40B6-945C-A5F1ED46A3E5}" presName="parTrans" presStyleLbl="sibTrans2D1" presStyleIdx="3" presStyleCnt="8" custScaleY="7814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6FC9AF5-3BC7-4140-A1C3-115E19E90A94}" type="pres">
      <dgm:prSet presAssocID="{F15A97AC-5F76-40B6-945C-A5F1ED46A3E5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C749F18-1F1E-41FB-8183-77E900DAB708}" type="pres">
      <dgm:prSet presAssocID="{43DCE3A5-00B7-4A38-85F8-E8F6FE58B5D5}" presName="node" presStyleLbl="node1" presStyleIdx="3" presStyleCnt="8" custScaleX="188869" custRadScaleRad="137036" custRadScaleInc="-47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861AD-78BA-4E8B-898F-D5F0685B166D}" type="pres">
      <dgm:prSet presAssocID="{900D8333-20BC-4D79-827B-A4BF2BCA4455}" presName="parTrans" presStyleLbl="sibTrans2D1" presStyleIdx="4" presStyleCnt="8" custScaleX="129497" custScaleY="8488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EB2D6CE2-92CD-4CB9-BBA0-02FD49151D08}" type="pres">
      <dgm:prSet presAssocID="{900D8333-20BC-4D79-827B-A4BF2BCA4455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28EDDDC-A8F6-4137-A2B2-69774E2346F3}" type="pres">
      <dgm:prSet presAssocID="{30FF9D4A-7907-46F2-AFD7-FE00F211071C}" presName="node" presStyleLbl="node1" presStyleIdx="4" presStyleCnt="8" custScaleX="182184" custRadScaleRad="96323" custRadScaleInc="23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2BFD7-696D-4129-A601-6E0600E6A70C}" type="pres">
      <dgm:prSet presAssocID="{3BCD3F82-F35E-4D5D-BD08-2A5B110A22FE}" presName="parTrans" presStyleLbl="sibTrans2D1" presStyleIdx="5" presStyleCnt="8" custScaleY="8394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A455310B-E970-4D32-AA0F-77073A2C908E}" type="pres">
      <dgm:prSet presAssocID="{3BCD3F82-F35E-4D5D-BD08-2A5B110A22FE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E8D6CC99-6203-47D1-BD31-5A49DD61A616}" type="pres">
      <dgm:prSet presAssocID="{B8B9BF50-2B64-4E8E-812E-738F989CBF11}" presName="node" presStyleLbl="node1" presStyleIdx="5" presStyleCnt="8" custScaleX="130805" custScaleY="79804" custRadScaleRad="143482" custRadScaleInc="66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48B7A-B89E-41F8-9C1F-FAD615035283}" type="pres">
      <dgm:prSet presAssocID="{C67933D2-DEEA-4157-BCDE-293D2982FF6E}" presName="parTrans" presStyleLbl="sibTrans2D1" presStyleIdx="6" presStyleCnt="8" custScaleY="56782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13E773C6-0442-486F-A7B8-F234D357E67F}" type="pres">
      <dgm:prSet presAssocID="{C67933D2-DEEA-4157-BCDE-293D2982FF6E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30B9C6E2-107C-461C-A396-A7156E1BC7A4}" type="pres">
      <dgm:prSet presAssocID="{CE02F75D-BFF5-4B62-8AD3-564B51135861}" presName="node" presStyleLbl="node1" presStyleIdx="6" presStyleCnt="8" custScaleX="172726" custRadScaleRad="161751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07ED4-F0EE-4403-AE41-539077A6FE73}" type="pres">
      <dgm:prSet presAssocID="{3D4E922C-9BE5-4418-A56A-3DC05B69C3A8}" presName="parTrans" presStyleLbl="sibTrans2D1" presStyleIdx="7" presStyleCnt="8" custScaleY="80414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6F4E1A49-AF0A-40DC-8FF3-336980370041}" type="pres">
      <dgm:prSet presAssocID="{3D4E922C-9BE5-4418-A56A-3DC05B69C3A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FC61CF8F-D46C-4DB2-9C11-145ED24195CD}" type="pres">
      <dgm:prSet presAssocID="{7E3C382A-A99F-42FB-8F89-8DEF22D727F2}" presName="node" presStyleLbl="node1" presStyleIdx="7" presStyleCnt="8" custScaleX="156737" custScaleY="89373" custRadScaleRad="151475" custRadScaleInc="-77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A149B-DDC2-4703-A1B4-CB134011832F}" type="presOf" srcId="{3BCD3F82-F35E-4D5D-BD08-2A5B110A22FE}" destId="{A455310B-E970-4D32-AA0F-77073A2C908E}" srcOrd="1" destOrd="0" presId="urn:microsoft.com/office/officeart/2005/8/layout/radial5"/>
    <dgm:cxn modelId="{C379302F-429D-4209-8C37-512F7B5B8395}" type="presOf" srcId="{900D8333-20BC-4D79-827B-A4BF2BCA4455}" destId="{697861AD-78BA-4E8B-898F-D5F0685B166D}" srcOrd="0" destOrd="0" presId="urn:microsoft.com/office/officeart/2005/8/layout/radial5"/>
    <dgm:cxn modelId="{23B2BEF5-E864-47CC-8777-D0BEB943FAC2}" type="presOf" srcId="{C67933D2-DEEA-4157-BCDE-293D2982FF6E}" destId="{13E773C6-0442-486F-A7B8-F234D357E67F}" srcOrd="1" destOrd="0" presId="urn:microsoft.com/office/officeart/2005/8/layout/radial5"/>
    <dgm:cxn modelId="{79C12AD6-CDD7-42B9-A93B-60C7C99ACCDA}" type="presOf" srcId="{96A683BB-E51A-4D5A-B080-BE4098E9B9E2}" destId="{DBBF6A2D-7573-4F84-AB3B-F74B59C00DB4}" srcOrd="0" destOrd="0" presId="urn:microsoft.com/office/officeart/2005/8/layout/radial5"/>
    <dgm:cxn modelId="{389523A9-1E09-4C71-BD5D-7E51C47E0CDD}" type="presOf" srcId="{6A534D06-8C45-4426-8287-CABACF2D0E2C}" destId="{BCCC8C6D-5A80-40E0-B0B4-B3026F901439}" srcOrd="0" destOrd="0" presId="urn:microsoft.com/office/officeart/2005/8/layout/radial5"/>
    <dgm:cxn modelId="{F177B02D-6F27-4FB2-8A6D-111900F33FB6}" srcId="{B02F54C5-A61D-41AA-83B2-C20610D1F0CE}" destId="{B8B9BF50-2B64-4E8E-812E-738F989CBF11}" srcOrd="5" destOrd="0" parTransId="{3BCD3F82-F35E-4D5D-BD08-2A5B110A22FE}" sibTransId="{48EB3B68-DB29-4A49-AC90-943D44D5BEED}"/>
    <dgm:cxn modelId="{832DCFBE-12CC-4AF2-A444-55871BEF9420}" type="presOf" srcId="{3D4E922C-9BE5-4418-A56A-3DC05B69C3A8}" destId="{6F4E1A49-AF0A-40DC-8FF3-336980370041}" srcOrd="1" destOrd="0" presId="urn:microsoft.com/office/officeart/2005/8/layout/radial5"/>
    <dgm:cxn modelId="{859F9659-F59A-403D-B651-2FAC347A47DF}" srcId="{B02F54C5-A61D-41AA-83B2-C20610D1F0CE}" destId="{96A683BB-E51A-4D5A-B080-BE4098E9B9E2}" srcOrd="2" destOrd="0" parTransId="{E7E092EC-91BC-474E-8BAF-E982921B8D18}" sibTransId="{2D31EFB2-E795-447F-8FF7-1357B0E86449}"/>
    <dgm:cxn modelId="{E9378C28-6C53-4619-A286-43EFB27CD342}" type="presOf" srcId="{ED92FAA0-3315-4E62-AC62-089FE3803D4B}" destId="{89261DFA-DAC6-47C1-BC54-2183230D9596}" srcOrd="1" destOrd="0" presId="urn:microsoft.com/office/officeart/2005/8/layout/radial5"/>
    <dgm:cxn modelId="{21A1DBAC-E693-4C62-8444-80FB0795AEDF}" type="presOf" srcId="{C67933D2-DEEA-4157-BCDE-293D2982FF6E}" destId="{47048B7A-B89E-41F8-9C1F-FAD615035283}" srcOrd="0" destOrd="0" presId="urn:microsoft.com/office/officeart/2005/8/layout/radial5"/>
    <dgm:cxn modelId="{20FB6E88-C1C9-4191-A731-3D65B09E3EDC}" type="presOf" srcId="{E7E092EC-91BC-474E-8BAF-E982921B8D18}" destId="{EFCBFD5A-3E2A-4B12-A219-057C91E7321B}" srcOrd="0" destOrd="0" presId="urn:microsoft.com/office/officeart/2005/8/layout/radial5"/>
    <dgm:cxn modelId="{48999C53-2318-41EF-AAD3-997F34EBF747}" type="presOf" srcId="{3D4E922C-9BE5-4418-A56A-3DC05B69C3A8}" destId="{09807ED4-F0EE-4403-AE41-539077A6FE73}" srcOrd="0" destOrd="0" presId="urn:microsoft.com/office/officeart/2005/8/layout/radial5"/>
    <dgm:cxn modelId="{704F5E1A-8EDC-4771-88AD-5B0D027B4297}" type="presOf" srcId="{F15A97AC-5F76-40B6-945C-A5F1ED46A3E5}" destId="{96FC9AF5-3BC7-4140-A1C3-115E19E90A94}" srcOrd="1" destOrd="0" presId="urn:microsoft.com/office/officeart/2005/8/layout/radial5"/>
    <dgm:cxn modelId="{3A105F4B-BBE4-43E1-9058-8831AEC7B637}" type="presOf" srcId="{D9CF4024-06C3-4271-896C-DD6602C41A81}" destId="{960AE27F-C9E2-46F0-875D-D3085E8CCF98}" srcOrd="0" destOrd="0" presId="urn:microsoft.com/office/officeart/2005/8/layout/radial5"/>
    <dgm:cxn modelId="{F671201D-4072-4A79-A626-2C29A74A5DBE}" srcId="{B02F54C5-A61D-41AA-83B2-C20610D1F0CE}" destId="{7E3C382A-A99F-42FB-8F89-8DEF22D727F2}" srcOrd="7" destOrd="0" parTransId="{3D4E922C-9BE5-4418-A56A-3DC05B69C3A8}" sibTransId="{F1BEC3E8-0769-4E62-9309-D20B154C9493}"/>
    <dgm:cxn modelId="{78AACE33-A7E4-4D27-88C7-5555CCDB0D52}" srcId="{B02F54C5-A61D-41AA-83B2-C20610D1F0CE}" destId="{30FF9D4A-7907-46F2-AFD7-FE00F211071C}" srcOrd="4" destOrd="0" parTransId="{900D8333-20BC-4D79-827B-A4BF2BCA4455}" sibTransId="{3AA921AF-964F-4FDC-9FF7-4DA03086CC06}"/>
    <dgm:cxn modelId="{0CD122E3-6B4C-47DB-801C-B6A4192C73EB}" srcId="{B02F54C5-A61D-41AA-83B2-C20610D1F0CE}" destId="{D9CF4024-06C3-4271-896C-DD6602C41A81}" srcOrd="0" destOrd="0" parTransId="{ED92FAA0-3315-4E62-AC62-089FE3803D4B}" sibTransId="{4CEB3A82-7BCC-4DF0-9699-B06A2F5CD163}"/>
    <dgm:cxn modelId="{51BE36AF-F013-4E46-9D2B-E584B34297C9}" type="presOf" srcId="{30FF9D4A-7907-46F2-AFD7-FE00F211071C}" destId="{F28EDDDC-A8F6-4137-A2B2-69774E2346F3}" srcOrd="0" destOrd="0" presId="urn:microsoft.com/office/officeart/2005/8/layout/radial5"/>
    <dgm:cxn modelId="{0B681091-7511-4842-B382-0FBE86FBDAC3}" type="presOf" srcId="{43DCE3A5-00B7-4A38-85F8-E8F6FE58B5D5}" destId="{FC749F18-1F1E-41FB-8183-77E900DAB708}" srcOrd="0" destOrd="0" presId="urn:microsoft.com/office/officeart/2005/8/layout/radial5"/>
    <dgm:cxn modelId="{BD43123F-681B-424D-ADEC-72AA443F75DC}" srcId="{B02F54C5-A61D-41AA-83B2-C20610D1F0CE}" destId="{43DCE3A5-00B7-4A38-85F8-E8F6FE58B5D5}" srcOrd="3" destOrd="0" parTransId="{F15A97AC-5F76-40B6-945C-A5F1ED46A3E5}" sibTransId="{181DEFED-B41E-4F66-A8E9-60D86A441380}"/>
    <dgm:cxn modelId="{7AE0DD24-0F42-4FE2-BB71-CAE97FA57F81}" type="presOf" srcId="{B02F54C5-A61D-41AA-83B2-C20610D1F0CE}" destId="{7C167CF0-8F23-44F0-A484-06C62BF12AF1}" srcOrd="0" destOrd="0" presId="urn:microsoft.com/office/officeart/2005/8/layout/radial5"/>
    <dgm:cxn modelId="{5A56519E-7D34-4820-9B5B-CCC5CBC776DD}" type="presOf" srcId="{CE02F75D-BFF5-4B62-8AD3-564B51135861}" destId="{30B9C6E2-107C-461C-A396-A7156E1BC7A4}" srcOrd="0" destOrd="0" presId="urn:microsoft.com/office/officeart/2005/8/layout/radial5"/>
    <dgm:cxn modelId="{ADBC78A0-44F7-4F47-A41F-747964DE4D24}" type="presOf" srcId="{ED92FAA0-3315-4E62-AC62-089FE3803D4B}" destId="{21C55AFB-E706-4927-BEF8-54A5DE027DFB}" srcOrd="0" destOrd="0" presId="urn:microsoft.com/office/officeart/2005/8/layout/radial5"/>
    <dgm:cxn modelId="{F6BF9BC2-5834-45ED-913A-0B251974886F}" srcId="{B02F54C5-A61D-41AA-83B2-C20610D1F0CE}" destId="{CE02F75D-BFF5-4B62-8AD3-564B51135861}" srcOrd="6" destOrd="0" parTransId="{C67933D2-DEEA-4157-BCDE-293D2982FF6E}" sibTransId="{CB5E8792-C1E0-4764-AFDB-6F26D82AB3FD}"/>
    <dgm:cxn modelId="{D189506B-2BE3-4842-BF88-50FD556204C0}" type="presOf" srcId="{7E3C382A-A99F-42FB-8F89-8DEF22D727F2}" destId="{FC61CF8F-D46C-4DB2-9C11-145ED24195CD}" srcOrd="0" destOrd="0" presId="urn:microsoft.com/office/officeart/2005/8/layout/radial5"/>
    <dgm:cxn modelId="{082644FF-4CFE-4C41-B33F-E953437AC0EE}" type="presOf" srcId="{6A534D06-8C45-4426-8287-CABACF2D0E2C}" destId="{1BDA3551-141C-4535-97E0-6560B1BB4192}" srcOrd="1" destOrd="0" presId="urn:microsoft.com/office/officeart/2005/8/layout/radial5"/>
    <dgm:cxn modelId="{61FC24D4-7E10-4B79-B84B-72BC3D313D92}" type="presOf" srcId="{900D8333-20BC-4D79-827B-A4BF2BCA4455}" destId="{EB2D6CE2-92CD-4CB9-BBA0-02FD49151D08}" srcOrd="1" destOrd="0" presId="urn:microsoft.com/office/officeart/2005/8/layout/radial5"/>
    <dgm:cxn modelId="{9DBD180D-07C9-428A-A58C-8705859704C2}" type="presOf" srcId="{AE0346C4-2AD1-4382-8CBB-A9B8DF954A75}" destId="{D09BFEB5-DC58-4B95-A535-4DB83274E4E6}" srcOrd="0" destOrd="0" presId="urn:microsoft.com/office/officeart/2005/8/layout/radial5"/>
    <dgm:cxn modelId="{FEB39B7E-AF61-4BF4-8C31-F7A2BC2E7311}" type="presOf" srcId="{3BCD3F82-F35E-4D5D-BD08-2A5B110A22FE}" destId="{D822BFD7-696D-4129-A601-6E0600E6A70C}" srcOrd="0" destOrd="0" presId="urn:microsoft.com/office/officeart/2005/8/layout/radial5"/>
    <dgm:cxn modelId="{098E43F6-FC45-44B1-BC27-BD52FFFD95E2}" srcId="{B02F54C5-A61D-41AA-83B2-C20610D1F0CE}" destId="{8B2473F9-1002-4E9B-BDAB-8BEFC5529B56}" srcOrd="1" destOrd="0" parTransId="{6A534D06-8C45-4426-8287-CABACF2D0E2C}" sibTransId="{69D8690F-994A-43E2-8F39-96ACC77813C3}"/>
    <dgm:cxn modelId="{CA806C2A-AF59-4093-BE1E-FDC844FD83E4}" srcId="{AE0346C4-2AD1-4382-8CBB-A9B8DF954A75}" destId="{B02F54C5-A61D-41AA-83B2-C20610D1F0CE}" srcOrd="0" destOrd="0" parTransId="{3966DFC4-9025-471B-9A99-1CB6E8228E87}" sibTransId="{C17E9EEA-9C20-4EE0-B3D8-58B73CB9015C}"/>
    <dgm:cxn modelId="{9F49DE1B-3C81-42CB-A416-31CCCBF8F091}" type="presOf" srcId="{8B2473F9-1002-4E9B-BDAB-8BEFC5529B56}" destId="{CAA28DCD-5B30-4F8A-B2B6-B811E8A9FAE3}" srcOrd="0" destOrd="0" presId="urn:microsoft.com/office/officeart/2005/8/layout/radial5"/>
    <dgm:cxn modelId="{2DE79B24-9915-49F1-A662-E0F5C89AD4C5}" type="presOf" srcId="{B8B9BF50-2B64-4E8E-812E-738F989CBF11}" destId="{E8D6CC99-6203-47D1-BD31-5A49DD61A616}" srcOrd="0" destOrd="0" presId="urn:microsoft.com/office/officeart/2005/8/layout/radial5"/>
    <dgm:cxn modelId="{9B866F71-787F-4FFA-9E84-A882F84B10F1}" type="presOf" srcId="{E7E092EC-91BC-474E-8BAF-E982921B8D18}" destId="{B46D5FF5-CE29-43A2-8567-CEDA45FA7A2D}" srcOrd="1" destOrd="0" presId="urn:microsoft.com/office/officeart/2005/8/layout/radial5"/>
    <dgm:cxn modelId="{296B3074-E97A-4E16-A348-F1EA6D110A85}" type="presOf" srcId="{F15A97AC-5F76-40B6-945C-A5F1ED46A3E5}" destId="{300F55DF-F9DB-45CD-9E3A-E5E781BAF975}" srcOrd="0" destOrd="0" presId="urn:microsoft.com/office/officeart/2005/8/layout/radial5"/>
    <dgm:cxn modelId="{A004A5A7-1C52-4998-BBE5-793AC7F9D01C}" type="presParOf" srcId="{D09BFEB5-DC58-4B95-A535-4DB83274E4E6}" destId="{7C167CF0-8F23-44F0-A484-06C62BF12AF1}" srcOrd="0" destOrd="0" presId="urn:microsoft.com/office/officeart/2005/8/layout/radial5"/>
    <dgm:cxn modelId="{9F8B04D8-CD5F-40E6-BD44-137E22FB4AD2}" type="presParOf" srcId="{D09BFEB5-DC58-4B95-A535-4DB83274E4E6}" destId="{21C55AFB-E706-4927-BEF8-54A5DE027DFB}" srcOrd="1" destOrd="0" presId="urn:microsoft.com/office/officeart/2005/8/layout/radial5"/>
    <dgm:cxn modelId="{3D943C68-69DD-48C2-95F9-2DA88C8BDDEA}" type="presParOf" srcId="{21C55AFB-E706-4927-BEF8-54A5DE027DFB}" destId="{89261DFA-DAC6-47C1-BC54-2183230D9596}" srcOrd="0" destOrd="0" presId="urn:microsoft.com/office/officeart/2005/8/layout/radial5"/>
    <dgm:cxn modelId="{5A8280A6-0F1B-46DE-9EF1-0E6A685CB00F}" type="presParOf" srcId="{D09BFEB5-DC58-4B95-A535-4DB83274E4E6}" destId="{960AE27F-C9E2-46F0-875D-D3085E8CCF98}" srcOrd="2" destOrd="0" presId="urn:microsoft.com/office/officeart/2005/8/layout/radial5"/>
    <dgm:cxn modelId="{91C34622-E145-415D-A41C-847A8BE76363}" type="presParOf" srcId="{D09BFEB5-DC58-4B95-A535-4DB83274E4E6}" destId="{BCCC8C6D-5A80-40E0-B0B4-B3026F901439}" srcOrd="3" destOrd="0" presId="urn:microsoft.com/office/officeart/2005/8/layout/radial5"/>
    <dgm:cxn modelId="{6E3F0EA0-697A-4E36-9C4A-A0E0C3D9FB05}" type="presParOf" srcId="{BCCC8C6D-5A80-40E0-B0B4-B3026F901439}" destId="{1BDA3551-141C-4535-97E0-6560B1BB4192}" srcOrd="0" destOrd="0" presId="urn:microsoft.com/office/officeart/2005/8/layout/radial5"/>
    <dgm:cxn modelId="{B38FAD51-B546-4C2A-BE19-0CF412DA693B}" type="presParOf" srcId="{D09BFEB5-DC58-4B95-A535-4DB83274E4E6}" destId="{CAA28DCD-5B30-4F8A-B2B6-B811E8A9FAE3}" srcOrd="4" destOrd="0" presId="urn:microsoft.com/office/officeart/2005/8/layout/radial5"/>
    <dgm:cxn modelId="{E46BD556-CE98-4149-99CD-F4C95E6EBFB5}" type="presParOf" srcId="{D09BFEB5-DC58-4B95-A535-4DB83274E4E6}" destId="{EFCBFD5A-3E2A-4B12-A219-057C91E7321B}" srcOrd="5" destOrd="0" presId="urn:microsoft.com/office/officeart/2005/8/layout/radial5"/>
    <dgm:cxn modelId="{90AAEAB3-059D-4DB4-9A08-514A3A185D89}" type="presParOf" srcId="{EFCBFD5A-3E2A-4B12-A219-057C91E7321B}" destId="{B46D5FF5-CE29-43A2-8567-CEDA45FA7A2D}" srcOrd="0" destOrd="0" presId="urn:microsoft.com/office/officeart/2005/8/layout/radial5"/>
    <dgm:cxn modelId="{82C72606-14A0-4A42-9F12-708626E2C1EE}" type="presParOf" srcId="{D09BFEB5-DC58-4B95-A535-4DB83274E4E6}" destId="{DBBF6A2D-7573-4F84-AB3B-F74B59C00DB4}" srcOrd="6" destOrd="0" presId="urn:microsoft.com/office/officeart/2005/8/layout/radial5"/>
    <dgm:cxn modelId="{E5FACA0B-6503-4010-9222-6A9AFE046FD6}" type="presParOf" srcId="{D09BFEB5-DC58-4B95-A535-4DB83274E4E6}" destId="{300F55DF-F9DB-45CD-9E3A-E5E781BAF975}" srcOrd="7" destOrd="0" presId="urn:microsoft.com/office/officeart/2005/8/layout/radial5"/>
    <dgm:cxn modelId="{49A84482-EA8B-4669-A743-908191151D1C}" type="presParOf" srcId="{300F55DF-F9DB-45CD-9E3A-E5E781BAF975}" destId="{96FC9AF5-3BC7-4140-A1C3-115E19E90A94}" srcOrd="0" destOrd="0" presId="urn:microsoft.com/office/officeart/2005/8/layout/radial5"/>
    <dgm:cxn modelId="{BFABDCAB-9369-4B38-A261-E135A4DA890D}" type="presParOf" srcId="{D09BFEB5-DC58-4B95-A535-4DB83274E4E6}" destId="{FC749F18-1F1E-41FB-8183-77E900DAB708}" srcOrd="8" destOrd="0" presId="urn:microsoft.com/office/officeart/2005/8/layout/radial5"/>
    <dgm:cxn modelId="{0F695A71-7A3A-4967-B9FD-A9FC316FB61D}" type="presParOf" srcId="{D09BFEB5-DC58-4B95-A535-4DB83274E4E6}" destId="{697861AD-78BA-4E8B-898F-D5F0685B166D}" srcOrd="9" destOrd="0" presId="urn:microsoft.com/office/officeart/2005/8/layout/radial5"/>
    <dgm:cxn modelId="{3ECB8C37-6602-479F-845F-21B90CB2CBD0}" type="presParOf" srcId="{697861AD-78BA-4E8B-898F-D5F0685B166D}" destId="{EB2D6CE2-92CD-4CB9-BBA0-02FD49151D08}" srcOrd="0" destOrd="0" presId="urn:microsoft.com/office/officeart/2005/8/layout/radial5"/>
    <dgm:cxn modelId="{18D2F5A2-3B25-4669-A9FA-5F98B2D915A4}" type="presParOf" srcId="{D09BFEB5-DC58-4B95-A535-4DB83274E4E6}" destId="{F28EDDDC-A8F6-4137-A2B2-69774E2346F3}" srcOrd="10" destOrd="0" presId="urn:microsoft.com/office/officeart/2005/8/layout/radial5"/>
    <dgm:cxn modelId="{7E80C6BA-47A0-4A88-8029-48173D4A360D}" type="presParOf" srcId="{D09BFEB5-DC58-4B95-A535-4DB83274E4E6}" destId="{D822BFD7-696D-4129-A601-6E0600E6A70C}" srcOrd="11" destOrd="0" presId="urn:microsoft.com/office/officeart/2005/8/layout/radial5"/>
    <dgm:cxn modelId="{38082D36-2C84-49FA-95AD-2DB496848C76}" type="presParOf" srcId="{D822BFD7-696D-4129-A601-6E0600E6A70C}" destId="{A455310B-E970-4D32-AA0F-77073A2C908E}" srcOrd="0" destOrd="0" presId="urn:microsoft.com/office/officeart/2005/8/layout/radial5"/>
    <dgm:cxn modelId="{08124934-E0B5-4813-94B5-5A8557DA88FC}" type="presParOf" srcId="{D09BFEB5-DC58-4B95-A535-4DB83274E4E6}" destId="{E8D6CC99-6203-47D1-BD31-5A49DD61A616}" srcOrd="12" destOrd="0" presId="urn:microsoft.com/office/officeart/2005/8/layout/radial5"/>
    <dgm:cxn modelId="{CC25FEA0-6508-4FC9-9632-064727363301}" type="presParOf" srcId="{D09BFEB5-DC58-4B95-A535-4DB83274E4E6}" destId="{47048B7A-B89E-41F8-9C1F-FAD615035283}" srcOrd="13" destOrd="0" presId="urn:microsoft.com/office/officeart/2005/8/layout/radial5"/>
    <dgm:cxn modelId="{5BF98C6E-458F-450C-943D-C00C32C1AE63}" type="presParOf" srcId="{47048B7A-B89E-41F8-9C1F-FAD615035283}" destId="{13E773C6-0442-486F-A7B8-F234D357E67F}" srcOrd="0" destOrd="0" presId="urn:microsoft.com/office/officeart/2005/8/layout/radial5"/>
    <dgm:cxn modelId="{26FEB817-83E4-48FA-96D8-17621FBE0BC8}" type="presParOf" srcId="{D09BFEB5-DC58-4B95-A535-4DB83274E4E6}" destId="{30B9C6E2-107C-461C-A396-A7156E1BC7A4}" srcOrd="14" destOrd="0" presId="urn:microsoft.com/office/officeart/2005/8/layout/radial5"/>
    <dgm:cxn modelId="{9FF4E217-73FB-443F-B161-B2790F049817}" type="presParOf" srcId="{D09BFEB5-DC58-4B95-A535-4DB83274E4E6}" destId="{09807ED4-F0EE-4403-AE41-539077A6FE73}" srcOrd="15" destOrd="0" presId="urn:microsoft.com/office/officeart/2005/8/layout/radial5"/>
    <dgm:cxn modelId="{93824B9B-9EA2-4619-9231-5DDF3A4FCDBF}" type="presParOf" srcId="{09807ED4-F0EE-4403-AE41-539077A6FE73}" destId="{6F4E1A49-AF0A-40DC-8FF3-336980370041}" srcOrd="0" destOrd="0" presId="urn:microsoft.com/office/officeart/2005/8/layout/radial5"/>
    <dgm:cxn modelId="{F06D8091-83CA-445B-B459-35F3A8295E18}" type="presParOf" srcId="{D09BFEB5-DC58-4B95-A535-4DB83274E4E6}" destId="{FC61CF8F-D46C-4DB2-9C11-145ED24195CD}" srcOrd="16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9A0B1B-F8B4-41D1-B4FC-AD7EEA0DCA25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AB68402D-54F9-4713-AB10-D702248ACBCE}">
      <dgm:prSet phldrT="[Текст]" custT="1"/>
      <dgm:spPr/>
      <dgm:t>
        <a:bodyPr/>
        <a:lstStyle/>
        <a:p>
          <a:r>
            <a:rPr lang="ru-RU" sz="1600" b="1" dirty="0"/>
            <a:t>Проведение педсовета по вопросам создания рабочей группы проекта</a:t>
          </a:r>
        </a:p>
      </dgm:t>
    </dgm:pt>
    <dgm:pt modelId="{D2139D68-23DE-4D6B-8DDC-2FEEF77A9790}" type="parTrans" cxnId="{EA1A405D-B9DF-41FB-8725-8B4B594D2536}">
      <dgm:prSet/>
      <dgm:spPr/>
      <dgm:t>
        <a:bodyPr/>
        <a:lstStyle/>
        <a:p>
          <a:endParaRPr lang="ru-RU"/>
        </a:p>
      </dgm:t>
    </dgm:pt>
    <dgm:pt modelId="{D7999A33-600C-463A-87BD-C54190F1501F}" type="sibTrans" cxnId="{EA1A405D-B9DF-41FB-8725-8B4B594D2536}">
      <dgm:prSet/>
      <dgm:spPr/>
      <dgm:t>
        <a:bodyPr/>
        <a:lstStyle/>
        <a:p>
          <a:endParaRPr lang="ru-RU"/>
        </a:p>
      </dgm:t>
    </dgm:pt>
    <dgm:pt modelId="{B6DCC123-25F3-4C08-8E73-45192D64FFBC}">
      <dgm:prSet phldrT="[Текст]" custT="1"/>
      <dgm:spPr/>
      <dgm:t>
        <a:bodyPr/>
        <a:lstStyle/>
        <a:p>
          <a:r>
            <a:rPr lang="ru-RU" sz="1600" b="1" dirty="0"/>
            <a:t>Мониторинг ресурсов</a:t>
          </a:r>
        </a:p>
      </dgm:t>
    </dgm:pt>
    <dgm:pt modelId="{EC1DF364-018A-4419-AECD-43DFB7197F09}" type="parTrans" cxnId="{48394F67-A038-4634-B4A9-159AEE9F8B6B}">
      <dgm:prSet/>
      <dgm:spPr/>
      <dgm:t>
        <a:bodyPr/>
        <a:lstStyle/>
        <a:p>
          <a:endParaRPr lang="ru-RU"/>
        </a:p>
      </dgm:t>
    </dgm:pt>
    <dgm:pt modelId="{57E45EEF-83C9-4403-B720-25B2FCAE85F5}" type="sibTrans" cxnId="{48394F67-A038-4634-B4A9-159AEE9F8B6B}">
      <dgm:prSet/>
      <dgm:spPr/>
      <dgm:t>
        <a:bodyPr/>
        <a:lstStyle/>
        <a:p>
          <a:endParaRPr lang="ru-RU"/>
        </a:p>
      </dgm:t>
    </dgm:pt>
    <dgm:pt modelId="{22E00B64-0F79-4141-ADF0-5B41E5015F89}">
      <dgm:prSet custT="1"/>
      <dgm:spPr/>
      <dgm:t>
        <a:bodyPr/>
        <a:lstStyle/>
        <a:p>
          <a:r>
            <a:rPr lang="ru-RU" sz="1600" b="1" dirty="0"/>
            <a:t>Формирование  и  утверждение плана работы проекта</a:t>
          </a:r>
        </a:p>
      </dgm:t>
    </dgm:pt>
    <dgm:pt modelId="{19F1FF57-E9EB-4492-9F21-7DF1C0FEC63B}" type="parTrans" cxnId="{4900A267-B548-4F85-8A79-1849FA498BEB}">
      <dgm:prSet/>
      <dgm:spPr/>
      <dgm:t>
        <a:bodyPr/>
        <a:lstStyle/>
        <a:p>
          <a:endParaRPr lang="ru-RU"/>
        </a:p>
      </dgm:t>
    </dgm:pt>
    <dgm:pt modelId="{6A4903BA-FA34-47BA-BB70-23C0FAADC11D}" type="sibTrans" cxnId="{4900A267-B548-4F85-8A79-1849FA498BEB}">
      <dgm:prSet/>
      <dgm:spPr/>
      <dgm:t>
        <a:bodyPr/>
        <a:lstStyle/>
        <a:p>
          <a:endParaRPr lang="ru-RU"/>
        </a:p>
      </dgm:t>
    </dgm:pt>
    <dgm:pt modelId="{9FB4D50C-C0BF-4CC3-ABBA-94DFE1776B86}" type="pres">
      <dgm:prSet presAssocID="{E39A0B1B-F8B4-41D1-B4FC-AD7EEA0DCA25}" presName="Name0" presStyleCnt="0">
        <dgm:presLayoutVars>
          <dgm:dir/>
          <dgm:resizeHandles val="exact"/>
        </dgm:presLayoutVars>
      </dgm:prSet>
      <dgm:spPr/>
    </dgm:pt>
    <dgm:pt modelId="{BF814D02-88D7-49E9-A3BD-778CF0DF9CC5}" type="pres">
      <dgm:prSet presAssocID="{AB68402D-54F9-4713-AB10-D702248ACBCE}" presName="node" presStyleLbl="node1" presStyleIdx="0" presStyleCnt="3" custScaleY="160360" custLinFactNeighborX="-37889" custLinFactNeighborY="6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2D23D-D6B5-4445-A31F-FF139A1211F3}" type="pres">
      <dgm:prSet presAssocID="{D7999A33-600C-463A-87BD-C54190F1501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D405BEC-67B9-41CE-921F-65B1BE49F419}" type="pres">
      <dgm:prSet presAssocID="{D7999A33-600C-463A-87BD-C54190F1501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42E0776-1021-4D4B-BE9C-360F2BA15BB6}" type="pres">
      <dgm:prSet presAssocID="{B6DCC123-25F3-4C08-8E73-45192D64FFBC}" presName="node" presStyleLbl="node1" presStyleIdx="1" presStyleCnt="3" custScaleY="163598" custLinFactNeighborX="15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4ED8E-37DC-425A-9F0B-07BF27062918}" type="pres">
      <dgm:prSet presAssocID="{57E45EEF-83C9-4403-B720-25B2FCAE85F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196ACED-C999-4645-874F-269008184F92}" type="pres">
      <dgm:prSet presAssocID="{57E45EEF-83C9-4403-B720-25B2FCAE85F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4506CF8-09C9-4C89-B4E7-3142B22D85D4}" type="pres">
      <dgm:prSet presAssocID="{22E00B64-0F79-4141-ADF0-5B41E5015F89}" presName="node" presStyleLbl="node1" presStyleIdx="2" presStyleCnt="3" custScaleY="166095" custLinFactNeighborX="4988" custLinFactNeighborY="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D48027-1940-4E7B-BC2A-7F9D320A31CF}" type="presOf" srcId="{D7999A33-600C-463A-87BD-C54190F1501F}" destId="{3D405BEC-67B9-41CE-921F-65B1BE49F419}" srcOrd="1" destOrd="0" presId="urn:microsoft.com/office/officeart/2005/8/layout/process1"/>
    <dgm:cxn modelId="{EA1A405D-B9DF-41FB-8725-8B4B594D2536}" srcId="{E39A0B1B-F8B4-41D1-B4FC-AD7EEA0DCA25}" destId="{AB68402D-54F9-4713-AB10-D702248ACBCE}" srcOrd="0" destOrd="0" parTransId="{D2139D68-23DE-4D6B-8DDC-2FEEF77A9790}" sibTransId="{D7999A33-600C-463A-87BD-C54190F1501F}"/>
    <dgm:cxn modelId="{4900A267-B548-4F85-8A79-1849FA498BEB}" srcId="{E39A0B1B-F8B4-41D1-B4FC-AD7EEA0DCA25}" destId="{22E00B64-0F79-4141-ADF0-5B41E5015F89}" srcOrd="2" destOrd="0" parTransId="{19F1FF57-E9EB-4492-9F21-7DF1C0FEC63B}" sibTransId="{6A4903BA-FA34-47BA-BB70-23C0FAADC11D}"/>
    <dgm:cxn modelId="{07584935-0575-4E07-AF55-69AB4E4F5D21}" type="presOf" srcId="{D7999A33-600C-463A-87BD-C54190F1501F}" destId="{D862D23D-D6B5-4445-A31F-FF139A1211F3}" srcOrd="0" destOrd="0" presId="urn:microsoft.com/office/officeart/2005/8/layout/process1"/>
    <dgm:cxn modelId="{C74679C9-4F7D-4CA5-8CB4-84184195E4A0}" type="presOf" srcId="{22E00B64-0F79-4141-ADF0-5B41E5015F89}" destId="{44506CF8-09C9-4C89-B4E7-3142B22D85D4}" srcOrd="0" destOrd="0" presId="urn:microsoft.com/office/officeart/2005/8/layout/process1"/>
    <dgm:cxn modelId="{EA4271C0-13D1-4D2C-909D-97BFC0871B3D}" type="presOf" srcId="{AB68402D-54F9-4713-AB10-D702248ACBCE}" destId="{BF814D02-88D7-49E9-A3BD-778CF0DF9CC5}" srcOrd="0" destOrd="0" presId="urn:microsoft.com/office/officeart/2005/8/layout/process1"/>
    <dgm:cxn modelId="{48394F67-A038-4634-B4A9-159AEE9F8B6B}" srcId="{E39A0B1B-F8B4-41D1-B4FC-AD7EEA0DCA25}" destId="{B6DCC123-25F3-4C08-8E73-45192D64FFBC}" srcOrd="1" destOrd="0" parTransId="{EC1DF364-018A-4419-AECD-43DFB7197F09}" sibTransId="{57E45EEF-83C9-4403-B720-25B2FCAE85F5}"/>
    <dgm:cxn modelId="{14A13579-D07F-4267-8333-8B8712B24C2A}" type="presOf" srcId="{E39A0B1B-F8B4-41D1-B4FC-AD7EEA0DCA25}" destId="{9FB4D50C-C0BF-4CC3-ABBA-94DFE1776B86}" srcOrd="0" destOrd="0" presId="urn:microsoft.com/office/officeart/2005/8/layout/process1"/>
    <dgm:cxn modelId="{0B4F1EE4-F4CD-4231-B587-58953C6E9214}" type="presOf" srcId="{57E45EEF-83C9-4403-B720-25B2FCAE85F5}" destId="{B464ED8E-37DC-425A-9F0B-07BF27062918}" srcOrd="0" destOrd="0" presId="urn:microsoft.com/office/officeart/2005/8/layout/process1"/>
    <dgm:cxn modelId="{8AB6F15D-5EBC-46E8-BC57-9B0FD6605A43}" type="presOf" srcId="{B6DCC123-25F3-4C08-8E73-45192D64FFBC}" destId="{A42E0776-1021-4D4B-BE9C-360F2BA15BB6}" srcOrd="0" destOrd="0" presId="urn:microsoft.com/office/officeart/2005/8/layout/process1"/>
    <dgm:cxn modelId="{4221AA20-5BB9-4AC1-A85D-B51A6B6D0198}" type="presOf" srcId="{57E45EEF-83C9-4403-B720-25B2FCAE85F5}" destId="{2196ACED-C999-4645-874F-269008184F92}" srcOrd="1" destOrd="0" presId="urn:microsoft.com/office/officeart/2005/8/layout/process1"/>
    <dgm:cxn modelId="{F864729E-90E0-4180-A261-5EFB03CD8D07}" type="presParOf" srcId="{9FB4D50C-C0BF-4CC3-ABBA-94DFE1776B86}" destId="{BF814D02-88D7-49E9-A3BD-778CF0DF9CC5}" srcOrd="0" destOrd="0" presId="urn:microsoft.com/office/officeart/2005/8/layout/process1"/>
    <dgm:cxn modelId="{34D3D8B7-7136-4EFC-9769-F1B44A3D50E8}" type="presParOf" srcId="{9FB4D50C-C0BF-4CC3-ABBA-94DFE1776B86}" destId="{D862D23D-D6B5-4445-A31F-FF139A1211F3}" srcOrd="1" destOrd="0" presId="urn:microsoft.com/office/officeart/2005/8/layout/process1"/>
    <dgm:cxn modelId="{C3ED8462-F8A5-484E-8519-2DB9AB2D2A8B}" type="presParOf" srcId="{D862D23D-D6B5-4445-A31F-FF139A1211F3}" destId="{3D405BEC-67B9-41CE-921F-65B1BE49F419}" srcOrd="0" destOrd="0" presId="urn:microsoft.com/office/officeart/2005/8/layout/process1"/>
    <dgm:cxn modelId="{9616277A-3A58-4AC8-B484-1AA6B2D3B598}" type="presParOf" srcId="{9FB4D50C-C0BF-4CC3-ABBA-94DFE1776B86}" destId="{A42E0776-1021-4D4B-BE9C-360F2BA15BB6}" srcOrd="2" destOrd="0" presId="urn:microsoft.com/office/officeart/2005/8/layout/process1"/>
    <dgm:cxn modelId="{E3C94473-5BD4-48CF-9CB8-0C760A9D7661}" type="presParOf" srcId="{9FB4D50C-C0BF-4CC3-ABBA-94DFE1776B86}" destId="{B464ED8E-37DC-425A-9F0B-07BF27062918}" srcOrd="3" destOrd="0" presId="urn:microsoft.com/office/officeart/2005/8/layout/process1"/>
    <dgm:cxn modelId="{56BD8289-B5D7-40D3-A7E2-C17931B05417}" type="presParOf" srcId="{B464ED8E-37DC-425A-9F0B-07BF27062918}" destId="{2196ACED-C999-4645-874F-269008184F92}" srcOrd="0" destOrd="0" presId="urn:microsoft.com/office/officeart/2005/8/layout/process1"/>
    <dgm:cxn modelId="{2BCDEC67-6B24-4171-A9BA-33D753E80439}" type="presParOf" srcId="{9FB4D50C-C0BF-4CC3-ABBA-94DFE1776B86}" destId="{44506CF8-09C9-4C89-B4E7-3142B22D85D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9A0B1B-F8B4-41D1-B4FC-AD7EEA0DCA25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0AA4FBF8-C37B-4F76-9165-B42355126084}">
      <dgm:prSet custT="1"/>
      <dgm:spPr/>
      <dgm:t>
        <a:bodyPr/>
        <a:lstStyle/>
        <a:p>
          <a:r>
            <a:rPr lang="ru-RU" sz="1600" b="1" dirty="0"/>
            <a:t>Подготовка проектно-сметной документации на кап. Ремонт бассейна</a:t>
          </a:r>
        </a:p>
      </dgm:t>
    </dgm:pt>
    <dgm:pt modelId="{45B68858-EFA7-4304-9A33-33BB4CA5A34F}" type="parTrans" cxnId="{7BB58DB7-3C38-446E-9181-7C3FD342DC2C}">
      <dgm:prSet/>
      <dgm:spPr/>
      <dgm:t>
        <a:bodyPr/>
        <a:lstStyle/>
        <a:p>
          <a:endParaRPr lang="ru-RU"/>
        </a:p>
      </dgm:t>
    </dgm:pt>
    <dgm:pt modelId="{3DC8A9F3-5C39-4BD1-9A27-607C112CD730}" type="sibTrans" cxnId="{7BB58DB7-3C38-446E-9181-7C3FD342DC2C}">
      <dgm:prSet/>
      <dgm:spPr/>
      <dgm:t>
        <a:bodyPr/>
        <a:lstStyle/>
        <a:p>
          <a:endParaRPr lang="ru-RU"/>
        </a:p>
      </dgm:t>
    </dgm:pt>
    <dgm:pt modelId="{D2FE7F1B-39BE-4495-964E-A76CE5D449DC}" type="pres">
      <dgm:prSet presAssocID="{E39A0B1B-F8B4-41D1-B4FC-AD7EEA0DCA25}" presName="Name0" presStyleCnt="0">
        <dgm:presLayoutVars>
          <dgm:dir/>
          <dgm:resizeHandles val="exact"/>
        </dgm:presLayoutVars>
      </dgm:prSet>
      <dgm:spPr/>
    </dgm:pt>
    <dgm:pt modelId="{B86863F9-DC12-4D21-8983-427821D3B600}" type="pres">
      <dgm:prSet presAssocID="{0AA4FBF8-C37B-4F76-9165-B42355126084}" presName="node" presStyleLbl="node1" presStyleIdx="0" presStyleCnt="1" custScaleY="131072" custLinFactNeighborX="44078" custLinFactNeighborY="-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B58DB7-3C38-446E-9181-7C3FD342DC2C}" srcId="{E39A0B1B-F8B4-41D1-B4FC-AD7EEA0DCA25}" destId="{0AA4FBF8-C37B-4F76-9165-B42355126084}" srcOrd="0" destOrd="0" parTransId="{45B68858-EFA7-4304-9A33-33BB4CA5A34F}" sibTransId="{3DC8A9F3-5C39-4BD1-9A27-607C112CD730}"/>
    <dgm:cxn modelId="{26544430-F7EB-40DC-AF37-70AD8C5E9BE0}" type="presOf" srcId="{E39A0B1B-F8B4-41D1-B4FC-AD7EEA0DCA25}" destId="{D2FE7F1B-39BE-4495-964E-A76CE5D449DC}" srcOrd="0" destOrd="0" presId="urn:microsoft.com/office/officeart/2005/8/layout/process1"/>
    <dgm:cxn modelId="{481DA21E-8DF9-41C3-A7EF-DC63877A5668}" type="presOf" srcId="{0AA4FBF8-C37B-4F76-9165-B42355126084}" destId="{B86863F9-DC12-4D21-8983-427821D3B600}" srcOrd="0" destOrd="0" presId="urn:microsoft.com/office/officeart/2005/8/layout/process1"/>
    <dgm:cxn modelId="{CC44895F-4285-4454-93D3-EF1D21B347AB}" type="presParOf" srcId="{D2FE7F1B-39BE-4495-964E-A76CE5D449DC}" destId="{B86863F9-DC12-4D21-8983-427821D3B60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9A0B1B-F8B4-41D1-B4FC-AD7EEA0DCA25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AB68402D-54F9-4713-AB10-D702248ACBCE}">
      <dgm:prSet phldrT="[Текст]" custT="1"/>
      <dgm:spPr/>
      <dgm:t>
        <a:bodyPr/>
        <a:lstStyle/>
        <a:p>
          <a:r>
            <a:rPr lang="ru-RU" sz="1600" dirty="0"/>
            <a:t>Капитальный ремонт бассейна</a:t>
          </a:r>
        </a:p>
      </dgm:t>
    </dgm:pt>
    <dgm:pt modelId="{D2139D68-23DE-4D6B-8DDC-2FEEF77A9790}" type="parTrans" cxnId="{EA1A405D-B9DF-41FB-8725-8B4B594D2536}">
      <dgm:prSet/>
      <dgm:spPr/>
      <dgm:t>
        <a:bodyPr/>
        <a:lstStyle/>
        <a:p>
          <a:endParaRPr lang="ru-RU" sz="2400"/>
        </a:p>
      </dgm:t>
    </dgm:pt>
    <dgm:pt modelId="{D7999A33-600C-463A-87BD-C54190F1501F}" type="sibTrans" cxnId="{EA1A405D-B9DF-41FB-8725-8B4B594D2536}">
      <dgm:prSet custT="1"/>
      <dgm:spPr/>
      <dgm:t>
        <a:bodyPr/>
        <a:lstStyle/>
        <a:p>
          <a:endParaRPr lang="ru-RU" sz="1400"/>
        </a:p>
      </dgm:t>
    </dgm:pt>
    <dgm:pt modelId="{B6DCC123-25F3-4C08-8E73-45192D64FFBC}">
      <dgm:prSet phldrT="[Текст]" custT="1"/>
      <dgm:spPr/>
      <dgm:t>
        <a:bodyPr/>
        <a:lstStyle/>
        <a:p>
          <a:r>
            <a:rPr lang="ru-RU" sz="1600" dirty="0"/>
            <a:t>Закупка оборудования</a:t>
          </a:r>
        </a:p>
      </dgm:t>
    </dgm:pt>
    <dgm:pt modelId="{EC1DF364-018A-4419-AECD-43DFB7197F09}" type="parTrans" cxnId="{48394F67-A038-4634-B4A9-159AEE9F8B6B}">
      <dgm:prSet/>
      <dgm:spPr/>
      <dgm:t>
        <a:bodyPr/>
        <a:lstStyle/>
        <a:p>
          <a:endParaRPr lang="ru-RU" sz="2400"/>
        </a:p>
      </dgm:t>
    </dgm:pt>
    <dgm:pt modelId="{57E45EEF-83C9-4403-B720-25B2FCAE85F5}" type="sibTrans" cxnId="{48394F67-A038-4634-B4A9-159AEE9F8B6B}">
      <dgm:prSet custT="1"/>
      <dgm:spPr/>
      <dgm:t>
        <a:bodyPr/>
        <a:lstStyle/>
        <a:p>
          <a:endParaRPr lang="ru-RU" sz="1400"/>
        </a:p>
      </dgm:t>
    </dgm:pt>
    <dgm:pt modelId="{1C4E7597-1E27-457F-820B-1D251D5B93D9}">
      <dgm:prSet phldrT="[Текст]" custT="1"/>
      <dgm:spPr/>
      <dgm:t>
        <a:bodyPr/>
        <a:lstStyle/>
        <a:p>
          <a:r>
            <a:rPr lang="ru-RU" sz="1600" dirty="0"/>
            <a:t>Разработка методических рекомендаций</a:t>
          </a:r>
        </a:p>
      </dgm:t>
    </dgm:pt>
    <dgm:pt modelId="{E20D62FE-ECC9-4FCB-90F6-AB565D2F7A7D}" type="parTrans" cxnId="{01D9067C-75ED-4F86-9D2F-49335758E6A6}">
      <dgm:prSet/>
      <dgm:spPr/>
      <dgm:t>
        <a:bodyPr/>
        <a:lstStyle/>
        <a:p>
          <a:endParaRPr lang="ru-RU" sz="2400"/>
        </a:p>
      </dgm:t>
    </dgm:pt>
    <dgm:pt modelId="{98187D45-47AD-47BB-96AF-3A34CE53E05E}" type="sibTrans" cxnId="{01D9067C-75ED-4F86-9D2F-49335758E6A6}">
      <dgm:prSet custT="1"/>
      <dgm:spPr/>
      <dgm:t>
        <a:bodyPr/>
        <a:lstStyle/>
        <a:p>
          <a:endParaRPr lang="ru-RU" sz="1400"/>
        </a:p>
      </dgm:t>
    </dgm:pt>
    <dgm:pt modelId="{22E00B64-0F79-4141-ADF0-5B41E5015F89}">
      <dgm:prSet custT="1"/>
      <dgm:spPr/>
      <dgm:t>
        <a:bodyPr/>
        <a:lstStyle/>
        <a:p>
          <a:r>
            <a:rPr lang="ru-RU" sz="1600" dirty="0"/>
            <a:t>Повышение квалификации учителей</a:t>
          </a:r>
        </a:p>
      </dgm:t>
    </dgm:pt>
    <dgm:pt modelId="{19F1FF57-E9EB-4492-9F21-7DF1C0FEC63B}" type="parTrans" cxnId="{4900A267-B548-4F85-8A79-1849FA498BEB}">
      <dgm:prSet/>
      <dgm:spPr/>
      <dgm:t>
        <a:bodyPr/>
        <a:lstStyle/>
        <a:p>
          <a:endParaRPr lang="ru-RU" sz="2400"/>
        </a:p>
      </dgm:t>
    </dgm:pt>
    <dgm:pt modelId="{6A4903BA-FA34-47BA-BB70-23C0FAADC11D}" type="sibTrans" cxnId="{4900A267-B548-4F85-8A79-1849FA498BEB}">
      <dgm:prSet custT="1"/>
      <dgm:spPr/>
      <dgm:t>
        <a:bodyPr/>
        <a:lstStyle/>
        <a:p>
          <a:endParaRPr lang="ru-RU" sz="1400"/>
        </a:p>
      </dgm:t>
    </dgm:pt>
    <dgm:pt modelId="{AFF77889-734D-4F4B-A11B-095FF01F9A1B}">
      <dgm:prSet custT="1"/>
      <dgm:spPr/>
      <dgm:t>
        <a:bodyPr/>
        <a:lstStyle/>
        <a:p>
          <a:r>
            <a:rPr lang="ru-RU" sz="1600" dirty="0"/>
            <a:t>Медицинское сопровождение</a:t>
          </a:r>
        </a:p>
      </dgm:t>
    </dgm:pt>
    <dgm:pt modelId="{212BF008-CDF2-4ABD-A242-364D799AB564}" type="parTrans" cxnId="{2836F5FF-D589-4AFD-904E-A2FEA289527C}">
      <dgm:prSet/>
      <dgm:spPr/>
      <dgm:t>
        <a:bodyPr/>
        <a:lstStyle/>
        <a:p>
          <a:endParaRPr lang="ru-RU" sz="2400"/>
        </a:p>
      </dgm:t>
    </dgm:pt>
    <dgm:pt modelId="{25A45BE1-35CA-448C-AB11-4C11A62152D2}" type="sibTrans" cxnId="{2836F5FF-D589-4AFD-904E-A2FEA289527C}">
      <dgm:prSet/>
      <dgm:spPr/>
      <dgm:t>
        <a:bodyPr/>
        <a:lstStyle/>
        <a:p>
          <a:endParaRPr lang="ru-RU" sz="2400"/>
        </a:p>
      </dgm:t>
    </dgm:pt>
    <dgm:pt modelId="{9FB4D50C-C0BF-4CC3-ABBA-94DFE1776B86}" type="pres">
      <dgm:prSet presAssocID="{E39A0B1B-F8B4-41D1-B4FC-AD7EEA0DCA25}" presName="Name0" presStyleCnt="0">
        <dgm:presLayoutVars>
          <dgm:dir/>
          <dgm:resizeHandles val="exact"/>
        </dgm:presLayoutVars>
      </dgm:prSet>
      <dgm:spPr/>
    </dgm:pt>
    <dgm:pt modelId="{BF814D02-88D7-49E9-A3BD-778CF0DF9CC5}" type="pres">
      <dgm:prSet presAssocID="{AB68402D-54F9-4713-AB10-D702248ACBCE}" presName="node" presStyleLbl="node1" presStyleIdx="0" presStyleCnt="5" custScaleX="139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2D23D-D6B5-4445-A31F-FF139A1211F3}" type="pres">
      <dgm:prSet presAssocID="{D7999A33-600C-463A-87BD-C54190F1501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D405BEC-67B9-41CE-921F-65B1BE49F419}" type="pres">
      <dgm:prSet presAssocID="{D7999A33-600C-463A-87BD-C54190F1501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42E0776-1021-4D4B-BE9C-360F2BA15BB6}" type="pres">
      <dgm:prSet presAssocID="{B6DCC123-25F3-4C08-8E73-45192D64FFBC}" presName="node" presStyleLbl="node1" presStyleIdx="1" presStyleCnt="5" custScaleX="152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4ED8E-37DC-425A-9F0B-07BF27062918}" type="pres">
      <dgm:prSet presAssocID="{57E45EEF-83C9-4403-B720-25B2FCAE85F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196ACED-C999-4645-874F-269008184F92}" type="pres">
      <dgm:prSet presAssocID="{57E45EEF-83C9-4403-B720-25B2FCAE85F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2FA9F0-A527-4E2A-8DAB-59CC18525023}" type="pres">
      <dgm:prSet presAssocID="{1C4E7597-1E27-457F-820B-1D251D5B93D9}" presName="node" presStyleLbl="node1" presStyleIdx="2" presStyleCnt="5" custScaleX="15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36F52-806B-4BAE-8F3F-8154384ABCE5}" type="pres">
      <dgm:prSet presAssocID="{98187D45-47AD-47BB-96AF-3A34CE53E05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AD8CBA0-2E11-42EE-B409-6CA96D07CEBA}" type="pres">
      <dgm:prSet presAssocID="{98187D45-47AD-47BB-96AF-3A34CE53E05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4506CF8-09C9-4C89-B4E7-3142B22D85D4}" type="pres">
      <dgm:prSet presAssocID="{22E00B64-0F79-4141-ADF0-5B41E5015F89}" presName="node" presStyleLbl="node1" presStyleIdx="3" presStyleCnt="5" custScaleX="13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D61C5-A30A-489F-9E1E-2F8F1CE5B4FE}" type="pres">
      <dgm:prSet presAssocID="{6A4903BA-FA34-47BA-BB70-23C0FAADC11D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82D2FAA-2211-4055-9E06-35D339C60BBC}" type="pres">
      <dgm:prSet presAssocID="{6A4903BA-FA34-47BA-BB70-23C0FAADC11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C5E578C-B548-48C5-988C-85BE573DB4F8}" type="pres">
      <dgm:prSet presAssocID="{AFF77889-734D-4F4B-A11B-095FF01F9A1B}" presName="node" presStyleLbl="node1" presStyleIdx="4" presStyleCnt="5" custScaleX="135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A6C5CB-CF4C-41BD-8E27-C57857898DBB}" type="presOf" srcId="{98187D45-47AD-47BB-96AF-3A34CE53E05E}" destId="{9AD8CBA0-2E11-42EE-B409-6CA96D07CEBA}" srcOrd="1" destOrd="0" presId="urn:microsoft.com/office/officeart/2005/8/layout/process1"/>
    <dgm:cxn modelId="{6A462DF8-E6F7-47A1-BC0F-83D2BE132093}" type="presOf" srcId="{1C4E7597-1E27-457F-820B-1D251D5B93D9}" destId="{C62FA9F0-A527-4E2A-8DAB-59CC18525023}" srcOrd="0" destOrd="0" presId="urn:microsoft.com/office/officeart/2005/8/layout/process1"/>
    <dgm:cxn modelId="{9C4CC456-14E7-4483-9779-E2241B9D5621}" type="presOf" srcId="{57E45EEF-83C9-4403-B720-25B2FCAE85F5}" destId="{2196ACED-C999-4645-874F-269008184F92}" srcOrd="1" destOrd="0" presId="urn:microsoft.com/office/officeart/2005/8/layout/process1"/>
    <dgm:cxn modelId="{01D9067C-75ED-4F86-9D2F-49335758E6A6}" srcId="{E39A0B1B-F8B4-41D1-B4FC-AD7EEA0DCA25}" destId="{1C4E7597-1E27-457F-820B-1D251D5B93D9}" srcOrd="2" destOrd="0" parTransId="{E20D62FE-ECC9-4FCB-90F6-AB565D2F7A7D}" sibTransId="{98187D45-47AD-47BB-96AF-3A34CE53E05E}"/>
    <dgm:cxn modelId="{0F3B9D59-7F5C-4DD9-BF61-2EC2B2573748}" type="presOf" srcId="{98187D45-47AD-47BB-96AF-3A34CE53E05E}" destId="{33C36F52-806B-4BAE-8F3F-8154384ABCE5}" srcOrd="0" destOrd="0" presId="urn:microsoft.com/office/officeart/2005/8/layout/process1"/>
    <dgm:cxn modelId="{25103DC9-9AD6-4999-9F56-9113D4816E1C}" type="presOf" srcId="{57E45EEF-83C9-4403-B720-25B2FCAE85F5}" destId="{B464ED8E-37DC-425A-9F0B-07BF27062918}" srcOrd="0" destOrd="0" presId="urn:microsoft.com/office/officeart/2005/8/layout/process1"/>
    <dgm:cxn modelId="{2836F5FF-D589-4AFD-904E-A2FEA289527C}" srcId="{E39A0B1B-F8B4-41D1-B4FC-AD7EEA0DCA25}" destId="{AFF77889-734D-4F4B-A11B-095FF01F9A1B}" srcOrd="4" destOrd="0" parTransId="{212BF008-CDF2-4ABD-A242-364D799AB564}" sibTransId="{25A45BE1-35CA-448C-AB11-4C11A62152D2}"/>
    <dgm:cxn modelId="{0F496F8D-14BC-4DA2-BC76-A27024DC50DC}" type="presOf" srcId="{AB68402D-54F9-4713-AB10-D702248ACBCE}" destId="{BF814D02-88D7-49E9-A3BD-778CF0DF9CC5}" srcOrd="0" destOrd="0" presId="urn:microsoft.com/office/officeart/2005/8/layout/process1"/>
    <dgm:cxn modelId="{4900A267-B548-4F85-8A79-1849FA498BEB}" srcId="{E39A0B1B-F8B4-41D1-B4FC-AD7EEA0DCA25}" destId="{22E00B64-0F79-4141-ADF0-5B41E5015F89}" srcOrd="3" destOrd="0" parTransId="{19F1FF57-E9EB-4492-9F21-7DF1C0FEC63B}" sibTransId="{6A4903BA-FA34-47BA-BB70-23C0FAADC11D}"/>
    <dgm:cxn modelId="{EA1A405D-B9DF-41FB-8725-8B4B594D2536}" srcId="{E39A0B1B-F8B4-41D1-B4FC-AD7EEA0DCA25}" destId="{AB68402D-54F9-4713-AB10-D702248ACBCE}" srcOrd="0" destOrd="0" parTransId="{D2139D68-23DE-4D6B-8DDC-2FEEF77A9790}" sibTransId="{D7999A33-600C-463A-87BD-C54190F1501F}"/>
    <dgm:cxn modelId="{055DDD79-9691-4023-81FD-EF1556FF2CB0}" type="presOf" srcId="{22E00B64-0F79-4141-ADF0-5B41E5015F89}" destId="{44506CF8-09C9-4C89-B4E7-3142B22D85D4}" srcOrd="0" destOrd="0" presId="urn:microsoft.com/office/officeart/2005/8/layout/process1"/>
    <dgm:cxn modelId="{A223FA2D-617A-4B6E-9F5D-90AAE28407D2}" type="presOf" srcId="{6A4903BA-FA34-47BA-BB70-23C0FAADC11D}" destId="{ACED61C5-A30A-489F-9E1E-2F8F1CE5B4FE}" srcOrd="0" destOrd="0" presId="urn:microsoft.com/office/officeart/2005/8/layout/process1"/>
    <dgm:cxn modelId="{FD9A258B-91D1-44DB-B3F5-31F176BC1AD1}" type="presOf" srcId="{D7999A33-600C-463A-87BD-C54190F1501F}" destId="{D862D23D-D6B5-4445-A31F-FF139A1211F3}" srcOrd="0" destOrd="0" presId="urn:microsoft.com/office/officeart/2005/8/layout/process1"/>
    <dgm:cxn modelId="{24B6A89E-69C9-4824-9203-5434DDF46373}" type="presOf" srcId="{AFF77889-734D-4F4B-A11B-095FF01F9A1B}" destId="{4C5E578C-B548-48C5-988C-85BE573DB4F8}" srcOrd="0" destOrd="0" presId="urn:microsoft.com/office/officeart/2005/8/layout/process1"/>
    <dgm:cxn modelId="{F01AF40A-BE1F-49E1-B733-A2F7F861135F}" type="presOf" srcId="{6A4903BA-FA34-47BA-BB70-23C0FAADC11D}" destId="{982D2FAA-2211-4055-9E06-35D339C60BBC}" srcOrd="1" destOrd="0" presId="urn:microsoft.com/office/officeart/2005/8/layout/process1"/>
    <dgm:cxn modelId="{53BB2774-E188-4AEC-9A2E-4C1B58F134AE}" type="presOf" srcId="{B6DCC123-25F3-4C08-8E73-45192D64FFBC}" destId="{A42E0776-1021-4D4B-BE9C-360F2BA15BB6}" srcOrd="0" destOrd="0" presId="urn:microsoft.com/office/officeart/2005/8/layout/process1"/>
    <dgm:cxn modelId="{48394F67-A038-4634-B4A9-159AEE9F8B6B}" srcId="{E39A0B1B-F8B4-41D1-B4FC-AD7EEA0DCA25}" destId="{B6DCC123-25F3-4C08-8E73-45192D64FFBC}" srcOrd="1" destOrd="0" parTransId="{EC1DF364-018A-4419-AECD-43DFB7197F09}" sibTransId="{57E45EEF-83C9-4403-B720-25B2FCAE85F5}"/>
    <dgm:cxn modelId="{B79A4FBE-8853-4BBF-87DA-8CAE40A81B0D}" type="presOf" srcId="{E39A0B1B-F8B4-41D1-B4FC-AD7EEA0DCA25}" destId="{9FB4D50C-C0BF-4CC3-ABBA-94DFE1776B86}" srcOrd="0" destOrd="0" presId="urn:microsoft.com/office/officeart/2005/8/layout/process1"/>
    <dgm:cxn modelId="{72FEF411-0B95-4F7F-8639-D3768A1AE622}" type="presOf" srcId="{D7999A33-600C-463A-87BD-C54190F1501F}" destId="{3D405BEC-67B9-41CE-921F-65B1BE49F419}" srcOrd="1" destOrd="0" presId="urn:microsoft.com/office/officeart/2005/8/layout/process1"/>
    <dgm:cxn modelId="{D0FAE73C-0C92-4DAA-B403-AF9E8A2C9B09}" type="presParOf" srcId="{9FB4D50C-C0BF-4CC3-ABBA-94DFE1776B86}" destId="{BF814D02-88D7-49E9-A3BD-778CF0DF9CC5}" srcOrd="0" destOrd="0" presId="urn:microsoft.com/office/officeart/2005/8/layout/process1"/>
    <dgm:cxn modelId="{B59AB6D1-9E83-4A0A-9E95-B4BDFE7E6470}" type="presParOf" srcId="{9FB4D50C-C0BF-4CC3-ABBA-94DFE1776B86}" destId="{D862D23D-D6B5-4445-A31F-FF139A1211F3}" srcOrd="1" destOrd="0" presId="urn:microsoft.com/office/officeart/2005/8/layout/process1"/>
    <dgm:cxn modelId="{4ABEB0BD-5632-4C6A-8032-D6228EA01D65}" type="presParOf" srcId="{D862D23D-D6B5-4445-A31F-FF139A1211F3}" destId="{3D405BEC-67B9-41CE-921F-65B1BE49F419}" srcOrd="0" destOrd="0" presId="urn:microsoft.com/office/officeart/2005/8/layout/process1"/>
    <dgm:cxn modelId="{A4F321A0-FF4E-4968-BDC0-FA1F4CB58A24}" type="presParOf" srcId="{9FB4D50C-C0BF-4CC3-ABBA-94DFE1776B86}" destId="{A42E0776-1021-4D4B-BE9C-360F2BA15BB6}" srcOrd="2" destOrd="0" presId="urn:microsoft.com/office/officeart/2005/8/layout/process1"/>
    <dgm:cxn modelId="{2B0DD702-4280-4F66-AA38-9FC3233C5477}" type="presParOf" srcId="{9FB4D50C-C0BF-4CC3-ABBA-94DFE1776B86}" destId="{B464ED8E-37DC-425A-9F0B-07BF27062918}" srcOrd="3" destOrd="0" presId="urn:microsoft.com/office/officeart/2005/8/layout/process1"/>
    <dgm:cxn modelId="{128927D1-D140-48F0-9357-CD807BFA653A}" type="presParOf" srcId="{B464ED8E-37DC-425A-9F0B-07BF27062918}" destId="{2196ACED-C999-4645-874F-269008184F92}" srcOrd="0" destOrd="0" presId="urn:microsoft.com/office/officeart/2005/8/layout/process1"/>
    <dgm:cxn modelId="{327885A9-C08C-4E71-BDF4-1CF7CB3BB01F}" type="presParOf" srcId="{9FB4D50C-C0BF-4CC3-ABBA-94DFE1776B86}" destId="{C62FA9F0-A527-4E2A-8DAB-59CC18525023}" srcOrd="4" destOrd="0" presId="urn:microsoft.com/office/officeart/2005/8/layout/process1"/>
    <dgm:cxn modelId="{923083A3-1AAB-45C6-9D31-B96D6B7970C6}" type="presParOf" srcId="{9FB4D50C-C0BF-4CC3-ABBA-94DFE1776B86}" destId="{33C36F52-806B-4BAE-8F3F-8154384ABCE5}" srcOrd="5" destOrd="0" presId="urn:microsoft.com/office/officeart/2005/8/layout/process1"/>
    <dgm:cxn modelId="{F7C62117-070D-4B53-AF23-9FC9060B6D53}" type="presParOf" srcId="{33C36F52-806B-4BAE-8F3F-8154384ABCE5}" destId="{9AD8CBA0-2E11-42EE-B409-6CA96D07CEBA}" srcOrd="0" destOrd="0" presId="urn:microsoft.com/office/officeart/2005/8/layout/process1"/>
    <dgm:cxn modelId="{71B58290-ADA6-42FC-855C-8DD23B26FE52}" type="presParOf" srcId="{9FB4D50C-C0BF-4CC3-ABBA-94DFE1776B86}" destId="{44506CF8-09C9-4C89-B4E7-3142B22D85D4}" srcOrd="6" destOrd="0" presId="urn:microsoft.com/office/officeart/2005/8/layout/process1"/>
    <dgm:cxn modelId="{3F160514-C42C-4E56-BAA8-AC3B80F8F951}" type="presParOf" srcId="{9FB4D50C-C0BF-4CC3-ABBA-94DFE1776B86}" destId="{ACED61C5-A30A-489F-9E1E-2F8F1CE5B4FE}" srcOrd="7" destOrd="0" presId="urn:microsoft.com/office/officeart/2005/8/layout/process1"/>
    <dgm:cxn modelId="{E5F8C80F-030B-40FD-85D1-B80277E3BA34}" type="presParOf" srcId="{ACED61C5-A30A-489F-9E1E-2F8F1CE5B4FE}" destId="{982D2FAA-2211-4055-9E06-35D339C60BBC}" srcOrd="0" destOrd="0" presId="urn:microsoft.com/office/officeart/2005/8/layout/process1"/>
    <dgm:cxn modelId="{441E1C44-A277-43A3-AEE1-B8170E550BDA}" type="presParOf" srcId="{9FB4D50C-C0BF-4CC3-ABBA-94DFE1776B86}" destId="{4C5E578C-B548-48C5-988C-85BE573DB4F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9A0B1B-F8B4-41D1-B4FC-AD7EEA0DCA25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B6DCC123-25F3-4C08-8E73-45192D64FFBC}">
      <dgm:prSet phldrT="[Текст]" custT="1"/>
      <dgm:spPr/>
      <dgm:t>
        <a:bodyPr/>
        <a:lstStyle/>
        <a:p>
          <a:r>
            <a:rPr lang="ru-RU" sz="1800" dirty="0"/>
            <a:t>Корректировка программ</a:t>
          </a:r>
        </a:p>
      </dgm:t>
    </dgm:pt>
    <dgm:pt modelId="{EC1DF364-018A-4419-AECD-43DFB7197F09}" type="parTrans" cxnId="{48394F67-A038-4634-B4A9-159AEE9F8B6B}">
      <dgm:prSet/>
      <dgm:spPr/>
      <dgm:t>
        <a:bodyPr/>
        <a:lstStyle/>
        <a:p>
          <a:endParaRPr lang="ru-RU" sz="2400"/>
        </a:p>
      </dgm:t>
    </dgm:pt>
    <dgm:pt modelId="{57E45EEF-83C9-4403-B720-25B2FCAE85F5}" type="sibTrans" cxnId="{48394F67-A038-4634-B4A9-159AEE9F8B6B}">
      <dgm:prSet custT="1"/>
      <dgm:spPr/>
      <dgm:t>
        <a:bodyPr/>
        <a:lstStyle/>
        <a:p>
          <a:endParaRPr lang="ru-RU" sz="2400"/>
        </a:p>
      </dgm:t>
    </dgm:pt>
    <dgm:pt modelId="{22E00B64-0F79-4141-ADF0-5B41E5015F89}">
      <dgm:prSet custT="1"/>
      <dgm:spPr/>
      <dgm:t>
        <a:bodyPr/>
        <a:lstStyle/>
        <a:p>
          <a:r>
            <a:rPr lang="ru-RU" sz="1800" dirty="0"/>
            <a:t>Освещение реализации проекта</a:t>
          </a:r>
        </a:p>
      </dgm:t>
    </dgm:pt>
    <dgm:pt modelId="{19F1FF57-E9EB-4492-9F21-7DF1C0FEC63B}" type="parTrans" cxnId="{4900A267-B548-4F85-8A79-1849FA498BEB}">
      <dgm:prSet/>
      <dgm:spPr/>
      <dgm:t>
        <a:bodyPr/>
        <a:lstStyle/>
        <a:p>
          <a:endParaRPr lang="ru-RU" sz="2400"/>
        </a:p>
      </dgm:t>
    </dgm:pt>
    <dgm:pt modelId="{6A4903BA-FA34-47BA-BB70-23C0FAADC11D}" type="sibTrans" cxnId="{4900A267-B548-4F85-8A79-1849FA498BEB}">
      <dgm:prSet/>
      <dgm:spPr/>
      <dgm:t>
        <a:bodyPr/>
        <a:lstStyle/>
        <a:p>
          <a:endParaRPr lang="ru-RU" sz="2400"/>
        </a:p>
      </dgm:t>
    </dgm:pt>
    <dgm:pt modelId="{0AA4FBF8-C37B-4F76-9165-B42355126084}">
      <dgm:prSet custT="1"/>
      <dgm:spPr/>
      <dgm:t>
        <a:bodyPr/>
        <a:lstStyle/>
        <a:p>
          <a:r>
            <a:rPr lang="ru-RU" sz="1800" dirty="0"/>
            <a:t>ПИАР компания</a:t>
          </a:r>
        </a:p>
      </dgm:t>
    </dgm:pt>
    <dgm:pt modelId="{45B68858-EFA7-4304-9A33-33BB4CA5A34F}" type="parTrans" cxnId="{7BB58DB7-3C38-446E-9181-7C3FD342DC2C}">
      <dgm:prSet/>
      <dgm:spPr/>
      <dgm:t>
        <a:bodyPr/>
        <a:lstStyle/>
        <a:p>
          <a:endParaRPr lang="ru-RU" sz="2400"/>
        </a:p>
      </dgm:t>
    </dgm:pt>
    <dgm:pt modelId="{3DC8A9F3-5C39-4BD1-9A27-607C112CD730}" type="sibTrans" cxnId="{7BB58DB7-3C38-446E-9181-7C3FD342DC2C}">
      <dgm:prSet custT="1"/>
      <dgm:spPr/>
      <dgm:t>
        <a:bodyPr/>
        <a:lstStyle/>
        <a:p>
          <a:endParaRPr lang="ru-RU" sz="2400"/>
        </a:p>
      </dgm:t>
    </dgm:pt>
    <dgm:pt modelId="{1C4E7597-1E27-457F-820B-1D251D5B93D9}">
      <dgm:prSet phldrT="[Текст]" custT="1"/>
      <dgm:spPr/>
      <dgm:t>
        <a:bodyPr/>
        <a:lstStyle/>
        <a:p>
          <a:r>
            <a:rPr lang="ru-RU" sz="1800" dirty="0"/>
            <a:t>Тесты, соревнования</a:t>
          </a:r>
        </a:p>
      </dgm:t>
    </dgm:pt>
    <dgm:pt modelId="{98187D45-47AD-47BB-96AF-3A34CE53E05E}" type="sibTrans" cxnId="{01D9067C-75ED-4F86-9D2F-49335758E6A6}">
      <dgm:prSet custT="1"/>
      <dgm:spPr/>
      <dgm:t>
        <a:bodyPr/>
        <a:lstStyle/>
        <a:p>
          <a:endParaRPr lang="ru-RU" sz="2400"/>
        </a:p>
      </dgm:t>
    </dgm:pt>
    <dgm:pt modelId="{E20D62FE-ECC9-4FCB-90F6-AB565D2F7A7D}" type="parTrans" cxnId="{01D9067C-75ED-4F86-9D2F-49335758E6A6}">
      <dgm:prSet/>
      <dgm:spPr/>
      <dgm:t>
        <a:bodyPr/>
        <a:lstStyle/>
        <a:p>
          <a:endParaRPr lang="ru-RU" sz="2400"/>
        </a:p>
      </dgm:t>
    </dgm:pt>
    <dgm:pt modelId="{D2FE7F1B-39BE-4495-964E-A76CE5D449DC}" type="pres">
      <dgm:prSet presAssocID="{E39A0B1B-F8B4-41D1-B4FC-AD7EEA0DCA25}" presName="Name0" presStyleCnt="0">
        <dgm:presLayoutVars>
          <dgm:dir/>
          <dgm:resizeHandles val="exact"/>
        </dgm:presLayoutVars>
      </dgm:prSet>
      <dgm:spPr/>
    </dgm:pt>
    <dgm:pt modelId="{B86863F9-DC12-4D21-8983-427821D3B600}" type="pres">
      <dgm:prSet presAssocID="{0AA4FBF8-C37B-4F76-9165-B42355126084}" presName="node" presStyleLbl="node1" presStyleIdx="0" presStyleCnt="4" custScaleY="136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1A2CF-A52E-40AB-B581-BCDBA0195CD9}" type="pres">
      <dgm:prSet presAssocID="{3DC8A9F3-5C39-4BD1-9A27-607C112CD73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AE4DA0C-5D01-46E1-883E-3EE9A071A7F8}" type="pres">
      <dgm:prSet presAssocID="{3DC8A9F3-5C39-4BD1-9A27-607C112CD73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7E3B3E6-41B4-4CD3-911E-1DA8237E802C}" type="pres">
      <dgm:prSet presAssocID="{B6DCC123-25F3-4C08-8E73-45192D64FFBC}" presName="node" presStyleLbl="node1" presStyleIdx="1" presStyleCnt="4" custScaleY="141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E569F-C504-453B-B472-125280803294}" type="pres">
      <dgm:prSet presAssocID="{57E45EEF-83C9-4403-B720-25B2FCAE85F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8989926-FCEA-40FF-8400-335B1A5CC3E3}" type="pres">
      <dgm:prSet presAssocID="{57E45EEF-83C9-4403-B720-25B2FCAE85F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FCD8457-9B63-4F49-81E5-5FD8189555D2}" type="pres">
      <dgm:prSet presAssocID="{1C4E7597-1E27-457F-820B-1D251D5B93D9}" presName="node" presStyleLbl="node1" presStyleIdx="2" presStyleCnt="4" custScaleY="136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FA5A1-70AD-48C3-890D-E120BDB206BB}" type="pres">
      <dgm:prSet presAssocID="{98187D45-47AD-47BB-96AF-3A34CE53E05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5B9C3AE-B6B1-42C0-8CDB-CA5BB01966C1}" type="pres">
      <dgm:prSet presAssocID="{98187D45-47AD-47BB-96AF-3A34CE53E05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81F55E4-1BD9-42BB-B48A-D9479C70B830}" type="pres">
      <dgm:prSet presAssocID="{22E00B64-0F79-4141-ADF0-5B41E5015F89}" presName="node" presStyleLbl="node1" presStyleIdx="3" presStyleCnt="4" custScaleY="141780" custLinFactNeighborX="492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B9CF0-9CF3-4DCB-9E19-5FF2864D0978}" type="presOf" srcId="{98187D45-47AD-47BB-96AF-3A34CE53E05E}" destId="{E5B9C3AE-B6B1-42C0-8CDB-CA5BB01966C1}" srcOrd="1" destOrd="0" presId="urn:microsoft.com/office/officeart/2005/8/layout/process1"/>
    <dgm:cxn modelId="{7056B9CA-20DF-4E37-AD53-1F3809DCEADA}" type="presOf" srcId="{0AA4FBF8-C37B-4F76-9165-B42355126084}" destId="{B86863F9-DC12-4D21-8983-427821D3B600}" srcOrd="0" destOrd="0" presId="urn:microsoft.com/office/officeart/2005/8/layout/process1"/>
    <dgm:cxn modelId="{0529CACE-3172-4D5D-893A-80AA72765AE2}" type="presOf" srcId="{22E00B64-0F79-4141-ADF0-5B41E5015F89}" destId="{181F55E4-1BD9-42BB-B48A-D9479C70B830}" srcOrd="0" destOrd="0" presId="urn:microsoft.com/office/officeart/2005/8/layout/process1"/>
    <dgm:cxn modelId="{01D9067C-75ED-4F86-9D2F-49335758E6A6}" srcId="{E39A0B1B-F8B4-41D1-B4FC-AD7EEA0DCA25}" destId="{1C4E7597-1E27-457F-820B-1D251D5B93D9}" srcOrd="2" destOrd="0" parTransId="{E20D62FE-ECC9-4FCB-90F6-AB565D2F7A7D}" sibTransId="{98187D45-47AD-47BB-96AF-3A34CE53E05E}"/>
    <dgm:cxn modelId="{1C99C935-90DE-4D23-91E8-F65DA19CF99E}" type="presOf" srcId="{3DC8A9F3-5C39-4BD1-9A27-607C112CD730}" destId="{EAE4DA0C-5D01-46E1-883E-3EE9A071A7F8}" srcOrd="1" destOrd="0" presId="urn:microsoft.com/office/officeart/2005/8/layout/process1"/>
    <dgm:cxn modelId="{4CC17B22-ECD1-4A2A-BE0C-DA561374B60E}" type="presOf" srcId="{1C4E7597-1E27-457F-820B-1D251D5B93D9}" destId="{7FCD8457-9B63-4F49-81E5-5FD8189555D2}" srcOrd="0" destOrd="0" presId="urn:microsoft.com/office/officeart/2005/8/layout/process1"/>
    <dgm:cxn modelId="{4900A267-B548-4F85-8A79-1849FA498BEB}" srcId="{E39A0B1B-F8B4-41D1-B4FC-AD7EEA0DCA25}" destId="{22E00B64-0F79-4141-ADF0-5B41E5015F89}" srcOrd="3" destOrd="0" parTransId="{19F1FF57-E9EB-4492-9F21-7DF1C0FEC63B}" sibTransId="{6A4903BA-FA34-47BA-BB70-23C0FAADC11D}"/>
    <dgm:cxn modelId="{13A75F90-2494-4F04-996D-86099AF6687F}" type="presOf" srcId="{98187D45-47AD-47BB-96AF-3A34CE53E05E}" destId="{C48FA5A1-70AD-48C3-890D-E120BDB206BB}" srcOrd="0" destOrd="0" presId="urn:microsoft.com/office/officeart/2005/8/layout/process1"/>
    <dgm:cxn modelId="{B35016BE-5CB4-4A7B-9F3B-04F311694BB8}" type="presOf" srcId="{E39A0B1B-F8B4-41D1-B4FC-AD7EEA0DCA25}" destId="{D2FE7F1B-39BE-4495-964E-A76CE5D449DC}" srcOrd="0" destOrd="0" presId="urn:microsoft.com/office/officeart/2005/8/layout/process1"/>
    <dgm:cxn modelId="{7BB58DB7-3C38-446E-9181-7C3FD342DC2C}" srcId="{E39A0B1B-F8B4-41D1-B4FC-AD7EEA0DCA25}" destId="{0AA4FBF8-C37B-4F76-9165-B42355126084}" srcOrd="0" destOrd="0" parTransId="{45B68858-EFA7-4304-9A33-33BB4CA5A34F}" sibTransId="{3DC8A9F3-5C39-4BD1-9A27-607C112CD730}"/>
    <dgm:cxn modelId="{48394F67-A038-4634-B4A9-159AEE9F8B6B}" srcId="{E39A0B1B-F8B4-41D1-B4FC-AD7EEA0DCA25}" destId="{B6DCC123-25F3-4C08-8E73-45192D64FFBC}" srcOrd="1" destOrd="0" parTransId="{EC1DF364-018A-4419-AECD-43DFB7197F09}" sibTransId="{57E45EEF-83C9-4403-B720-25B2FCAE85F5}"/>
    <dgm:cxn modelId="{C0E6A065-0EF1-49F8-828E-C6FCE5D72324}" type="presOf" srcId="{57E45EEF-83C9-4403-B720-25B2FCAE85F5}" destId="{CCEE569F-C504-453B-B472-125280803294}" srcOrd="0" destOrd="0" presId="urn:microsoft.com/office/officeart/2005/8/layout/process1"/>
    <dgm:cxn modelId="{1447E5F3-B6EF-48C3-9EF8-40F7241E7E41}" type="presOf" srcId="{B6DCC123-25F3-4C08-8E73-45192D64FFBC}" destId="{B7E3B3E6-41B4-4CD3-911E-1DA8237E802C}" srcOrd="0" destOrd="0" presId="urn:microsoft.com/office/officeart/2005/8/layout/process1"/>
    <dgm:cxn modelId="{8B5957F0-3ABB-4544-83F4-1A3A1159B5CD}" type="presOf" srcId="{57E45EEF-83C9-4403-B720-25B2FCAE85F5}" destId="{68989926-FCEA-40FF-8400-335B1A5CC3E3}" srcOrd="1" destOrd="0" presId="urn:microsoft.com/office/officeart/2005/8/layout/process1"/>
    <dgm:cxn modelId="{DA6BBEA7-6FAF-4B7B-B9DA-FE3F19E92EB2}" type="presOf" srcId="{3DC8A9F3-5C39-4BD1-9A27-607C112CD730}" destId="{CFC1A2CF-A52E-40AB-B581-BCDBA0195CD9}" srcOrd="0" destOrd="0" presId="urn:microsoft.com/office/officeart/2005/8/layout/process1"/>
    <dgm:cxn modelId="{40C9D105-D330-4C71-A0B2-B6EBE91C33AA}" type="presParOf" srcId="{D2FE7F1B-39BE-4495-964E-A76CE5D449DC}" destId="{B86863F9-DC12-4D21-8983-427821D3B600}" srcOrd="0" destOrd="0" presId="urn:microsoft.com/office/officeart/2005/8/layout/process1"/>
    <dgm:cxn modelId="{3C5B2F7A-5ABF-4C4F-9610-CFE23F1E51CD}" type="presParOf" srcId="{D2FE7F1B-39BE-4495-964E-A76CE5D449DC}" destId="{CFC1A2CF-A52E-40AB-B581-BCDBA0195CD9}" srcOrd="1" destOrd="0" presId="urn:microsoft.com/office/officeart/2005/8/layout/process1"/>
    <dgm:cxn modelId="{8EA3ED00-AADF-488E-92DC-1280D72F10D1}" type="presParOf" srcId="{CFC1A2CF-A52E-40AB-B581-BCDBA0195CD9}" destId="{EAE4DA0C-5D01-46E1-883E-3EE9A071A7F8}" srcOrd="0" destOrd="0" presId="urn:microsoft.com/office/officeart/2005/8/layout/process1"/>
    <dgm:cxn modelId="{7079A4CC-0A12-4491-90F2-EE2C930E58DF}" type="presParOf" srcId="{D2FE7F1B-39BE-4495-964E-A76CE5D449DC}" destId="{B7E3B3E6-41B4-4CD3-911E-1DA8237E802C}" srcOrd="2" destOrd="0" presId="urn:microsoft.com/office/officeart/2005/8/layout/process1"/>
    <dgm:cxn modelId="{D783C9E6-8938-4845-A75C-89C5FD071694}" type="presParOf" srcId="{D2FE7F1B-39BE-4495-964E-A76CE5D449DC}" destId="{CCEE569F-C504-453B-B472-125280803294}" srcOrd="3" destOrd="0" presId="urn:microsoft.com/office/officeart/2005/8/layout/process1"/>
    <dgm:cxn modelId="{38D625B7-F0E7-46BF-81F3-AFB5E57E8EF5}" type="presParOf" srcId="{CCEE569F-C504-453B-B472-125280803294}" destId="{68989926-FCEA-40FF-8400-335B1A5CC3E3}" srcOrd="0" destOrd="0" presId="urn:microsoft.com/office/officeart/2005/8/layout/process1"/>
    <dgm:cxn modelId="{1E366C34-DB83-482A-9979-E05067961BC8}" type="presParOf" srcId="{D2FE7F1B-39BE-4495-964E-A76CE5D449DC}" destId="{7FCD8457-9B63-4F49-81E5-5FD8189555D2}" srcOrd="4" destOrd="0" presId="urn:microsoft.com/office/officeart/2005/8/layout/process1"/>
    <dgm:cxn modelId="{CF520E0A-DBE6-4AF1-A0F7-774446F16557}" type="presParOf" srcId="{D2FE7F1B-39BE-4495-964E-A76CE5D449DC}" destId="{C48FA5A1-70AD-48C3-890D-E120BDB206BB}" srcOrd="5" destOrd="0" presId="urn:microsoft.com/office/officeart/2005/8/layout/process1"/>
    <dgm:cxn modelId="{DDD6CF5B-6802-467A-B92C-A83B4EE5E87B}" type="presParOf" srcId="{C48FA5A1-70AD-48C3-890D-E120BDB206BB}" destId="{E5B9C3AE-B6B1-42C0-8CDB-CA5BB01966C1}" srcOrd="0" destOrd="0" presId="urn:microsoft.com/office/officeart/2005/8/layout/process1"/>
    <dgm:cxn modelId="{E82363DF-8694-435C-AEF2-68BD35BB13DF}" type="presParOf" srcId="{D2FE7F1B-39BE-4495-964E-A76CE5D449DC}" destId="{181F55E4-1BD9-42BB-B48A-D9479C70B83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9A0B1B-F8B4-41D1-B4FC-AD7EEA0DCA25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AB68402D-54F9-4713-AB10-D702248ACBCE}">
      <dgm:prSet phldrT="[Текст]" custT="1"/>
      <dgm:spPr/>
      <dgm:t>
        <a:bodyPr/>
        <a:lstStyle/>
        <a:p>
          <a:r>
            <a:rPr lang="ru-RU" sz="1600" b="1" dirty="0"/>
            <a:t>Сравнительный анализ исследований</a:t>
          </a:r>
        </a:p>
      </dgm:t>
    </dgm:pt>
    <dgm:pt modelId="{D2139D68-23DE-4D6B-8DDC-2FEEF77A9790}" type="parTrans" cxnId="{EA1A405D-B9DF-41FB-8725-8B4B594D2536}">
      <dgm:prSet/>
      <dgm:spPr/>
      <dgm:t>
        <a:bodyPr/>
        <a:lstStyle/>
        <a:p>
          <a:endParaRPr lang="ru-RU"/>
        </a:p>
      </dgm:t>
    </dgm:pt>
    <dgm:pt modelId="{D7999A33-600C-463A-87BD-C54190F1501F}" type="sibTrans" cxnId="{EA1A405D-B9DF-41FB-8725-8B4B594D2536}">
      <dgm:prSet/>
      <dgm:spPr/>
      <dgm:t>
        <a:bodyPr/>
        <a:lstStyle/>
        <a:p>
          <a:endParaRPr lang="ru-RU"/>
        </a:p>
      </dgm:t>
    </dgm:pt>
    <dgm:pt modelId="{B6DCC123-25F3-4C08-8E73-45192D64FFBC}">
      <dgm:prSet phldrT="[Текст]" custT="1"/>
      <dgm:spPr/>
      <dgm:t>
        <a:bodyPr/>
        <a:lstStyle/>
        <a:p>
          <a:r>
            <a:rPr lang="ru-RU" sz="1600" b="1" dirty="0"/>
            <a:t>Проведение педсовета по итогам проекта</a:t>
          </a:r>
        </a:p>
      </dgm:t>
    </dgm:pt>
    <dgm:pt modelId="{EC1DF364-018A-4419-AECD-43DFB7197F09}" type="parTrans" cxnId="{48394F67-A038-4634-B4A9-159AEE9F8B6B}">
      <dgm:prSet/>
      <dgm:spPr/>
      <dgm:t>
        <a:bodyPr/>
        <a:lstStyle/>
        <a:p>
          <a:endParaRPr lang="ru-RU"/>
        </a:p>
      </dgm:t>
    </dgm:pt>
    <dgm:pt modelId="{57E45EEF-83C9-4403-B720-25B2FCAE85F5}" type="sibTrans" cxnId="{48394F67-A038-4634-B4A9-159AEE9F8B6B}">
      <dgm:prSet/>
      <dgm:spPr/>
      <dgm:t>
        <a:bodyPr/>
        <a:lstStyle/>
        <a:p>
          <a:endParaRPr lang="ru-RU"/>
        </a:p>
      </dgm:t>
    </dgm:pt>
    <dgm:pt modelId="{22E00B64-0F79-4141-ADF0-5B41E5015F89}">
      <dgm:prSet custT="1"/>
      <dgm:spPr/>
      <dgm:t>
        <a:bodyPr/>
        <a:lstStyle/>
        <a:p>
          <a:r>
            <a:rPr lang="ru-RU" sz="1600" b="1" dirty="0"/>
            <a:t>Публичный отчет по итогам проекта</a:t>
          </a:r>
        </a:p>
      </dgm:t>
    </dgm:pt>
    <dgm:pt modelId="{19F1FF57-E9EB-4492-9F21-7DF1C0FEC63B}" type="parTrans" cxnId="{4900A267-B548-4F85-8A79-1849FA498BEB}">
      <dgm:prSet/>
      <dgm:spPr/>
      <dgm:t>
        <a:bodyPr/>
        <a:lstStyle/>
        <a:p>
          <a:endParaRPr lang="ru-RU"/>
        </a:p>
      </dgm:t>
    </dgm:pt>
    <dgm:pt modelId="{6A4903BA-FA34-47BA-BB70-23C0FAADC11D}" type="sibTrans" cxnId="{4900A267-B548-4F85-8A79-1849FA498BEB}">
      <dgm:prSet/>
      <dgm:spPr/>
      <dgm:t>
        <a:bodyPr/>
        <a:lstStyle/>
        <a:p>
          <a:endParaRPr lang="ru-RU"/>
        </a:p>
      </dgm:t>
    </dgm:pt>
    <dgm:pt modelId="{9FB4D50C-C0BF-4CC3-ABBA-94DFE1776B86}" type="pres">
      <dgm:prSet presAssocID="{E39A0B1B-F8B4-41D1-B4FC-AD7EEA0DCA25}" presName="Name0" presStyleCnt="0">
        <dgm:presLayoutVars>
          <dgm:dir/>
          <dgm:resizeHandles val="exact"/>
        </dgm:presLayoutVars>
      </dgm:prSet>
      <dgm:spPr/>
    </dgm:pt>
    <dgm:pt modelId="{BF814D02-88D7-49E9-A3BD-778CF0DF9CC5}" type="pres">
      <dgm:prSet presAssocID="{AB68402D-54F9-4713-AB10-D702248ACBCE}" presName="node" presStyleLbl="node1" presStyleIdx="0" presStyleCnt="3" custScaleY="160360" custLinFactNeighborX="-37889" custLinFactNeighborY="6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2D23D-D6B5-4445-A31F-FF139A1211F3}" type="pres">
      <dgm:prSet presAssocID="{D7999A33-600C-463A-87BD-C54190F1501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D405BEC-67B9-41CE-921F-65B1BE49F419}" type="pres">
      <dgm:prSet presAssocID="{D7999A33-600C-463A-87BD-C54190F1501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42E0776-1021-4D4B-BE9C-360F2BA15BB6}" type="pres">
      <dgm:prSet presAssocID="{B6DCC123-25F3-4C08-8E73-45192D64FFBC}" presName="node" presStyleLbl="node1" presStyleIdx="1" presStyleCnt="3" custScaleY="163598" custLinFactNeighborX="3165" custLinFactNeighborY="-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4ED8E-37DC-425A-9F0B-07BF27062918}" type="pres">
      <dgm:prSet presAssocID="{57E45EEF-83C9-4403-B720-25B2FCAE85F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196ACED-C999-4645-874F-269008184F92}" type="pres">
      <dgm:prSet presAssocID="{57E45EEF-83C9-4403-B720-25B2FCAE85F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4506CF8-09C9-4C89-B4E7-3142B22D85D4}" type="pres">
      <dgm:prSet presAssocID="{22E00B64-0F79-4141-ADF0-5B41E5015F89}" presName="node" presStyleLbl="node1" presStyleIdx="2" presStyleCnt="3" custScaleY="166095" custLinFactNeighborX="4988" custLinFactNeighborY="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F3D0F0-0090-4F17-9AEF-95E3EE4FF819}" type="presOf" srcId="{AB68402D-54F9-4713-AB10-D702248ACBCE}" destId="{BF814D02-88D7-49E9-A3BD-778CF0DF9CC5}" srcOrd="0" destOrd="0" presId="urn:microsoft.com/office/officeart/2005/8/layout/process1"/>
    <dgm:cxn modelId="{B3912597-44BB-4E4F-8C11-40ABD6BA428B}" type="presOf" srcId="{E39A0B1B-F8B4-41D1-B4FC-AD7EEA0DCA25}" destId="{9FB4D50C-C0BF-4CC3-ABBA-94DFE1776B86}" srcOrd="0" destOrd="0" presId="urn:microsoft.com/office/officeart/2005/8/layout/process1"/>
    <dgm:cxn modelId="{EA1A405D-B9DF-41FB-8725-8B4B594D2536}" srcId="{E39A0B1B-F8B4-41D1-B4FC-AD7EEA0DCA25}" destId="{AB68402D-54F9-4713-AB10-D702248ACBCE}" srcOrd="0" destOrd="0" parTransId="{D2139D68-23DE-4D6B-8DDC-2FEEF77A9790}" sibTransId="{D7999A33-600C-463A-87BD-C54190F1501F}"/>
    <dgm:cxn modelId="{4900A267-B548-4F85-8A79-1849FA498BEB}" srcId="{E39A0B1B-F8B4-41D1-B4FC-AD7EEA0DCA25}" destId="{22E00B64-0F79-4141-ADF0-5B41E5015F89}" srcOrd="2" destOrd="0" parTransId="{19F1FF57-E9EB-4492-9F21-7DF1C0FEC63B}" sibTransId="{6A4903BA-FA34-47BA-BB70-23C0FAADC11D}"/>
    <dgm:cxn modelId="{057BB4D0-FF36-49DF-A591-5D4559B67AB6}" type="presOf" srcId="{57E45EEF-83C9-4403-B720-25B2FCAE85F5}" destId="{2196ACED-C999-4645-874F-269008184F92}" srcOrd="1" destOrd="0" presId="urn:microsoft.com/office/officeart/2005/8/layout/process1"/>
    <dgm:cxn modelId="{48394F67-A038-4634-B4A9-159AEE9F8B6B}" srcId="{E39A0B1B-F8B4-41D1-B4FC-AD7EEA0DCA25}" destId="{B6DCC123-25F3-4C08-8E73-45192D64FFBC}" srcOrd="1" destOrd="0" parTransId="{EC1DF364-018A-4419-AECD-43DFB7197F09}" sibTransId="{57E45EEF-83C9-4403-B720-25B2FCAE85F5}"/>
    <dgm:cxn modelId="{2322C441-1C48-4F81-9130-D8C4186DE561}" type="presOf" srcId="{D7999A33-600C-463A-87BD-C54190F1501F}" destId="{3D405BEC-67B9-41CE-921F-65B1BE49F419}" srcOrd="1" destOrd="0" presId="urn:microsoft.com/office/officeart/2005/8/layout/process1"/>
    <dgm:cxn modelId="{3C6515BC-2C46-4B08-ADC3-BE1624224B90}" type="presOf" srcId="{D7999A33-600C-463A-87BD-C54190F1501F}" destId="{D862D23D-D6B5-4445-A31F-FF139A1211F3}" srcOrd="0" destOrd="0" presId="urn:microsoft.com/office/officeart/2005/8/layout/process1"/>
    <dgm:cxn modelId="{7D19AEB0-0483-4B1D-A54E-1C8DF9CA335C}" type="presOf" srcId="{B6DCC123-25F3-4C08-8E73-45192D64FFBC}" destId="{A42E0776-1021-4D4B-BE9C-360F2BA15BB6}" srcOrd="0" destOrd="0" presId="urn:microsoft.com/office/officeart/2005/8/layout/process1"/>
    <dgm:cxn modelId="{D6196AA3-2B63-4AAC-B938-F78C9EAEDB90}" type="presOf" srcId="{22E00B64-0F79-4141-ADF0-5B41E5015F89}" destId="{44506CF8-09C9-4C89-B4E7-3142B22D85D4}" srcOrd="0" destOrd="0" presId="urn:microsoft.com/office/officeart/2005/8/layout/process1"/>
    <dgm:cxn modelId="{80BFF306-5DFB-4979-AF61-CEDD23413EE3}" type="presOf" srcId="{57E45EEF-83C9-4403-B720-25B2FCAE85F5}" destId="{B464ED8E-37DC-425A-9F0B-07BF27062918}" srcOrd="0" destOrd="0" presId="urn:microsoft.com/office/officeart/2005/8/layout/process1"/>
    <dgm:cxn modelId="{354D9D60-28E3-4E50-ADCB-36D787EE5D02}" type="presParOf" srcId="{9FB4D50C-C0BF-4CC3-ABBA-94DFE1776B86}" destId="{BF814D02-88D7-49E9-A3BD-778CF0DF9CC5}" srcOrd="0" destOrd="0" presId="urn:microsoft.com/office/officeart/2005/8/layout/process1"/>
    <dgm:cxn modelId="{28426B8E-1E9E-4D41-B0F2-FDD0290ED5FF}" type="presParOf" srcId="{9FB4D50C-C0BF-4CC3-ABBA-94DFE1776B86}" destId="{D862D23D-D6B5-4445-A31F-FF139A1211F3}" srcOrd="1" destOrd="0" presId="urn:microsoft.com/office/officeart/2005/8/layout/process1"/>
    <dgm:cxn modelId="{FCE86C8B-A91F-4C62-A409-0C0F5ACE082E}" type="presParOf" srcId="{D862D23D-D6B5-4445-A31F-FF139A1211F3}" destId="{3D405BEC-67B9-41CE-921F-65B1BE49F419}" srcOrd="0" destOrd="0" presId="urn:microsoft.com/office/officeart/2005/8/layout/process1"/>
    <dgm:cxn modelId="{922CFBD4-8AD2-43B2-87B1-D752CD1467BE}" type="presParOf" srcId="{9FB4D50C-C0BF-4CC3-ABBA-94DFE1776B86}" destId="{A42E0776-1021-4D4B-BE9C-360F2BA15BB6}" srcOrd="2" destOrd="0" presId="urn:microsoft.com/office/officeart/2005/8/layout/process1"/>
    <dgm:cxn modelId="{C4ABE70D-DB37-478D-8362-B6D90C5C2750}" type="presParOf" srcId="{9FB4D50C-C0BF-4CC3-ABBA-94DFE1776B86}" destId="{B464ED8E-37DC-425A-9F0B-07BF27062918}" srcOrd="3" destOrd="0" presId="urn:microsoft.com/office/officeart/2005/8/layout/process1"/>
    <dgm:cxn modelId="{5E86BDB7-4A65-4049-AF15-1EEA7DBCA2AB}" type="presParOf" srcId="{B464ED8E-37DC-425A-9F0B-07BF27062918}" destId="{2196ACED-C999-4645-874F-269008184F92}" srcOrd="0" destOrd="0" presId="urn:microsoft.com/office/officeart/2005/8/layout/process1"/>
    <dgm:cxn modelId="{664502F7-B56E-4554-83D1-BD67D667638E}" type="presParOf" srcId="{9FB4D50C-C0BF-4CC3-ABBA-94DFE1776B86}" destId="{44506CF8-09C9-4C89-B4E7-3142B22D85D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578843-5BE6-41AD-A61E-B7CCAAE7C7BC}" type="doc">
      <dgm:prSet loTypeId="urn:microsoft.com/office/officeart/2005/8/layout/chevron2" loCatId="process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2ACCE16-70FE-4E5D-AB97-D54646F83719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2</a:t>
          </a:r>
        </a:p>
      </dgm:t>
    </dgm:pt>
    <dgm:pt modelId="{5D3C0EED-E16E-4789-97D6-E1FF97005AA7}" type="parTrans" cxnId="{5E435E5B-FDE9-41C3-A9D7-A08DA458776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1B30DCD-BC40-464F-8C70-CD22108F0EC9}" type="sibTrans" cxnId="{5E435E5B-FDE9-41C3-A9D7-A08DA458776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A9B28FB-632E-4A0C-87FD-34D02B8A4F47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5</a:t>
          </a:r>
        </a:p>
      </dgm:t>
    </dgm:pt>
    <dgm:pt modelId="{8B7AC30F-CB56-4F91-A038-9A8C84F077A3}" type="parTrans" cxnId="{587E18ED-E1BB-40B4-9CED-78725C7726B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D4CD801-6657-40EB-9A77-C49EAEFCBF53}" type="sibTrans" cxnId="{587E18ED-E1BB-40B4-9CED-78725C7726B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AD2D93B-114D-49B4-BE19-6045056B2CD1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Приобщение</a:t>
          </a:r>
          <a:r>
            <a:rPr lang="ru-RU" sz="2000" baseline="0" dirty="0">
              <a:latin typeface="Times New Roman" pitchFamily="18" charset="0"/>
              <a:cs typeface="Times New Roman" pitchFamily="18" charset="0"/>
            </a:rPr>
            <a:t> к спорту всего контингента ОО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4D09C02-9BBB-442F-A276-633187DF5B6E}" type="parTrans" cxnId="{9094E72F-A07A-4B1A-9775-725B33EFDCD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F539AEB-0DBF-4DF8-B276-52D19C6A00DC}" type="sibTrans" cxnId="{9094E72F-A07A-4B1A-9775-725B33EFDCD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D89E3BC-C2CE-479A-89F7-D0341F74FAEE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Вовлеченность</a:t>
          </a:r>
          <a:r>
            <a:rPr lang="ru-RU" sz="2000" baseline="0" dirty="0">
              <a:latin typeface="Times New Roman" pitchFamily="18" charset="0"/>
              <a:cs typeface="Times New Roman" pitchFamily="18" charset="0"/>
            </a:rPr>
            <a:t> учащихся в непрерывный тренировочный процесс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939B672-DD3F-413F-820E-4A1D23CE2DEA}" type="parTrans" cxnId="{52995EED-BF1D-4860-A15E-AB9B0630C06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78906AB-07BE-4496-B14E-95C4898CB096}" type="sibTrans" cxnId="{52995EED-BF1D-4860-A15E-AB9B0630C06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40CE3AA-D214-4E3A-ABAB-7E7121735815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4</a:t>
          </a:r>
        </a:p>
      </dgm:t>
    </dgm:pt>
    <dgm:pt modelId="{C9803565-D4B0-4F7A-8399-C568051127B0}" type="sibTrans" cxnId="{68A31EEB-F00D-46B8-A530-A13BF6FF084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009EC76-4B6A-4E62-9449-5362F37BB4F2}" type="parTrans" cxnId="{68A31EEB-F00D-46B8-A530-A13BF6FF084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30FDC81-08B4-4E33-BD48-84641541E830}">
      <dgm:prSet custT="1"/>
      <dgm:spPr/>
      <dgm:t>
        <a:bodyPr/>
        <a:lstStyle/>
        <a:p>
          <a:r>
            <a:rPr lang="ru-RU" sz="2000" dirty="0"/>
            <a:t>Разработка</a:t>
          </a:r>
          <a:r>
            <a:rPr lang="ru-RU" sz="2000" baseline="0" dirty="0"/>
            <a:t> авторских программ</a:t>
          </a:r>
          <a:endParaRPr lang="ru-RU" sz="2000" dirty="0"/>
        </a:p>
      </dgm:t>
    </dgm:pt>
    <dgm:pt modelId="{5A54B360-F228-4E1E-A2A4-CE57BFB91D69}" type="parTrans" cxnId="{F0CA9BAB-7E0A-473D-8F8D-807CF95A9BB3}">
      <dgm:prSet/>
      <dgm:spPr/>
      <dgm:t>
        <a:bodyPr/>
        <a:lstStyle/>
        <a:p>
          <a:endParaRPr lang="ru-RU" sz="2400"/>
        </a:p>
      </dgm:t>
    </dgm:pt>
    <dgm:pt modelId="{AC1E9905-1E79-4275-98DA-44DD1E5A3200}" type="sibTrans" cxnId="{F0CA9BAB-7E0A-473D-8F8D-807CF95A9BB3}">
      <dgm:prSet/>
      <dgm:spPr/>
      <dgm:t>
        <a:bodyPr/>
        <a:lstStyle/>
        <a:p>
          <a:endParaRPr lang="ru-RU" sz="2400"/>
        </a:p>
      </dgm:t>
    </dgm:pt>
    <dgm:pt modelId="{7F79224E-1D7A-463D-A19C-A63A85CF1BEC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1</a:t>
          </a:r>
        </a:p>
      </dgm:t>
    </dgm:pt>
    <dgm:pt modelId="{146847B8-36C0-4424-9AFB-F435224CF3E1}" type="sibTrans" cxnId="{3B73BBAD-EC43-4B8B-86AB-C755747F9C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76891CB-EFAA-46D9-A0A3-AB692CB4B014}" type="parTrans" cxnId="{3B73BBAD-EC43-4B8B-86AB-C755747F9C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9B8931-D2CA-4919-A2DF-B8847009EB10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3</a:t>
          </a:r>
        </a:p>
      </dgm:t>
    </dgm:pt>
    <dgm:pt modelId="{22BC0978-21A2-4B87-9957-683F1C3DC818}" type="sibTrans" cxnId="{2A35F7D4-45D9-4DCE-B480-B096512CB6E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AF49D04-5467-4F99-9BB5-6555FCA15DCB}" type="parTrans" cxnId="{2A35F7D4-45D9-4DCE-B480-B096512CB6E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DB60CDC-2DAB-4D41-A793-019F5B615485}">
      <dgm:prSet custT="1"/>
      <dgm:spPr/>
      <dgm:t>
        <a:bodyPr/>
        <a:lstStyle/>
        <a:p>
          <a:r>
            <a:rPr lang="ru-RU" sz="2000" dirty="0"/>
            <a:t>Рост профессионального мастерства педагогов</a:t>
          </a:r>
        </a:p>
      </dgm:t>
    </dgm:pt>
    <dgm:pt modelId="{82C89338-7F51-4530-A658-BCEFD19683F7}" type="sibTrans" cxnId="{BE9BBBF7-CD0F-4F5A-B962-D74B3073913C}">
      <dgm:prSet/>
      <dgm:spPr/>
      <dgm:t>
        <a:bodyPr/>
        <a:lstStyle/>
        <a:p>
          <a:endParaRPr lang="ru-RU" sz="2400"/>
        </a:p>
      </dgm:t>
    </dgm:pt>
    <dgm:pt modelId="{CE543FA1-152D-4F78-AF79-BC17337A62C7}" type="parTrans" cxnId="{BE9BBBF7-CD0F-4F5A-B962-D74B3073913C}">
      <dgm:prSet/>
      <dgm:spPr/>
      <dgm:t>
        <a:bodyPr/>
        <a:lstStyle/>
        <a:p>
          <a:endParaRPr lang="ru-RU" sz="2400"/>
        </a:p>
      </dgm:t>
    </dgm:pt>
    <dgm:pt modelId="{C7D4939A-0661-4568-8442-09E87A95D7E3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Сформированная система стимулов для участников ОП к регулярным занятиям физической культурой, сдаче норм ГТО</a:t>
          </a:r>
        </a:p>
      </dgm:t>
    </dgm:pt>
    <dgm:pt modelId="{09C75F5B-CA24-441E-9277-C49FBDD725CF}" type="sibTrans" cxnId="{37D1C45C-69CE-4354-B6F5-A46F84D7E7A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012C56-263B-46F3-9BC7-7A16ACDB4028}" type="parTrans" cxnId="{37D1C45C-69CE-4354-B6F5-A46F84D7E7A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328ED78-6619-4C0A-AFB9-31CFF8463B89}" type="pres">
      <dgm:prSet presAssocID="{F3578843-5BE6-41AD-A61E-B7CCAAE7C7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542F5-822C-44CB-A763-366D497BB352}" type="pres">
      <dgm:prSet presAssocID="{7F79224E-1D7A-463D-A19C-A63A85CF1BEC}" presName="composite" presStyleCnt="0"/>
      <dgm:spPr/>
    </dgm:pt>
    <dgm:pt modelId="{50945503-74E1-4C7A-AF67-BF87AA8FFEE4}" type="pres">
      <dgm:prSet presAssocID="{7F79224E-1D7A-463D-A19C-A63A85CF1BE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57E44-B75C-4E14-8967-6402F06B8F3D}" type="pres">
      <dgm:prSet presAssocID="{7F79224E-1D7A-463D-A19C-A63A85CF1BE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88672-3D38-4DF1-ACBC-188577A0974C}" type="pres">
      <dgm:prSet presAssocID="{146847B8-36C0-4424-9AFB-F435224CF3E1}" presName="sp" presStyleCnt="0"/>
      <dgm:spPr/>
    </dgm:pt>
    <dgm:pt modelId="{67E1F795-AA5E-4B7A-8B14-D76ED021E4EC}" type="pres">
      <dgm:prSet presAssocID="{D2ACCE16-70FE-4E5D-AB97-D54646F83719}" presName="composite" presStyleCnt="0"/>
      <dgm:spPr/>
    </dgm:pt>
    <dgm:pt modelId="{CB7E11F7-25C8-409D-A87C-60B81FB1F60B}" type="pres">
      <dgm:prSet presAssocID="{D2ACCE16-70FE-4E5D-AB97-D54646F8371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1B870-15EF-4F3E-81B6-30195DF8E2E6}" type="pres">
      <dgm:prSet presAssocID="{D2ACCE16-70FE-4E5D-AB97-D54646F8371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4C84-17D2-4870-A3D6-1855B519C08A}" type="pres">
      <dgm:prSet presAssocID="{31B30DCD-BC40-464F-8C70-CD22108F0EC9}" presName="sp" presStyleCnt="0"/>
      <dgm:spPr/>
    </dgm:pt>
    <dgm:pt modelId="{96E6240A-2A05-46ED-B03D-4E1A6245FE18}" type="pres">
      <dgm:prSet presAssocID="{6E9B8931-D2CA-4919-A2DF-B8847009EB10}" presName="composite" presStyleCnt="0"/>
      <dgm:spPr/>
    </dgm:pt>
    <dgm:pt modelId="{2BF8EFFB-5BC7-477E-8472-AE58BA33A2C6}" type="pres">
      <dgm:prSet presAssocID="{6E9B8931-D2CA-4919-A2DF-B8847009EB1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2F485-D76C-4F37-8195-49F50EC3E448}" type="pres">
      <dgm:prSet presAssocID="{6E9B8931-D2CA-4919-A2DF-B8847009EB10}" presName="descendantText" presStyleLbl="alignAcc1" presStyleIdx="2" presStyleCnt="5" custLinFactNeighborX="4465" custLinFactNeighborY="-3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4BB9E-7C88-4A10-9D43-CA04E98AD426}" type="pres">
      <dgm:prSet presAssocID="{22BC0978-21A2-4B87-9957-683F1C3DC818}" presName="sp" presStyleCnt="0"/>
      <dgm:spPr/>
    </dgm:pt>
    <dgm:pt modelId="{D71AAB59-EBE2-4F69-9D50-3CC81106F2EA}" type="pres">
      <dgm:prSet presAssocID="{040CE3AA-D214-4E3A-ABAB-7E7121735815}" presName="composite" presStyleCnt="0"/>
      <dgm:spPr/>
    </dgm:pt>
    <dgm:pt modelId="{A4E4793F-CE31-4067-B25A-25A1867BFEB2}" type="pres">
      <dgm:prSet presAssocID="{040CE3AA-D214-4E3A-ABAB-7E712173581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6BD2C-056B-41E8-B12B-E77E08C6A1D4}" type="pres">
      <dgm:prSet presAssocID="{040CE3AA-D214-4E3A-ABAB-7E712173581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5D8CD-5236-4CFD-B206-C6FE87D8EEB5}" type="pres">
      <dgm:prSet presAssocID="{C9803565-D4B0-4F7A-8399-C568051127B0}" presName="sp" presStyleCnt="0"/>
      <dgm:spPr/>
    </dgm:pt>
    <dgm:pt modelId="{AA0A7467-4B35-4B14-A969-BDC46B0D3787}" type="pres">
      <dgm:prSet presAssocID="{BA9B28FB-632E-4A0C-87FD-34D02B8A4F47}" presName="composite" presStyleCnt="0"/>
      <dgm:spPr/>
    </dgm:pt>
    <dgm:pt modelId="{C71DB2F9-3F7E-4A57-9850-4864E2E8E9C9}" type="pres">
      <dgm:prSet presAssocID="{BA9B28FB-632E-4A0C-87FD-34D02B8A4F4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BC73D-C101-40C3-BDFA-920CE9791976}" type="pres">
      <dgm:prSet presAssocID="{BA9B28FB-632E-4A0C-87FD-34D02B8A4F47}" presName="descendantText" presStyleLbl="alignAcc1" presStyleIdx="4" presStyleCnt="5" custLinFactNeighborX="0" custLinFactNeighborY="2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5F7D4-45D9-4DCE-B480-B096512CB6E0}" srcId="{F3578843-5BE6-41AD-A61E-B7CCAAE7C7BC}" destId="{6E9B8931-D2CA-4919-A2DF-B8847009EB10}" srcOrd="2" destOrd="0" parTransId="{2AF49D04-5467-4F99-9BB5-6555FCA15DCB}" sibTransId="{22BC0978-21A2-4B87-9957-683F1C3DC818}"/>
    <dgm:cxn modelId="{F0B6700A-EEAB-4FE3-856E-D0C7D1136B5E}" type="presOf" srcId="{7D89E3BC-C2CE-479A-89F7-D0341F74FAEE}" destId="{C74BC73D-C101-40C3-BDFA-920CE9791976}" srcOrd="0" destOrd="0" presId="urn:microsoft.com/office/officeart/2005/8/layout/chevron2"/>
    <dgm:cxn modelId="{68A31EEB-F00D-46B8-A530-A13BF6FF084C}" srcId="{F3578843-5BE6-41AD-A61E-B7CCAAE7C7BC}" destId="{040CE3AA-D214-4E3A-ABAB-7E7121735815}" srcOrd="3" destOrd="0" parTransId="{8009EC76-4B6A-4E62-9449-5362F37BB4F2}" sibTransId="{C9803565-D4B0-4F7A-8399-C568051127B0}"/>
    <dgm:cxn modelId="{5E435E5B-FDE9-41C3-A9D7-A08DA4587767}" srcId="{F3578843-5BE6-41AD-A61E-B7CCAAE7C7BC}" destId="{D2ACCE16-70FE-4E5D-AB97-D54646F83719}" srcOrd="1" destOrd="0" parTransId="{5D3C0EED-E16E-4789-97D6-E1FF97005AA7}" sibTransId="{31B30DCD-BC40-464F-8C70-CD22108F0EC9}"/>
    <dgm:cxn modelId="{37D1C45C-69CE-4354-B6F5-A46F84D7E7A8}" srcId="{7F79224E-1D7A-463D-A19C-A63A85CF1BEC}" destId="{C7D4939A-0661-4568-8442-09E87A95D7E3}" srcOrd="0" destOrd="0" parTransId="{9E012C56-263B-46F3-9BC7-7A16ACDB4028}" sibTransId="{09C75F5B-CA24-441E-9277-C49FBDD725CF}"/>
    <dgm:cxn modelId="{587E18ED-E1BB-40B4-9CED-78725C7726B2}" srcId="{F3578843-5BE6-41AD-A61E-B7CCAAE7C7BC}" destId="{BA9B28FB-632E-4A0C-87FD-34D02B8A4F47}" srcOrd="4" destOrd="0" parTransId="{8B7AC30F-CB56-4F91-A038-9A8C84F077A3}" sibTransId="{1D4CD801-6657-40EB-9A77-C49EAEFCBF53}"/>
    <dgm:cxn modelId="{F0CA9BAB-7E0A-473D-8F8D-807CF95A9BB3}" srcId="{6E9B8931-D2CA-4919-A2DF-B8847009EB10}" destId="{630FDC81-08B4-4E33-BD48-84641541E830}" srcOrd="0" destOrd="0" parTransId="{5A54B360-F228-4E1E-A2A4-CE57BFB91D69}" sibTransId="{AC1E9905-1E79-4275-98DA-44DD1E5A3200}"/>
    <dgm:cxn modelId="{3B73BBAD-EC43-4B8B-86AB-C755747F9C70}" srcId="{F3578843-5BE6-41AD-A61E-B7CCAAE7C7BC}" destId="{7F79224E-1D7A-463D-A19C-A63A85CF1BEC}" srcOrd="0" destOrd="0" parTransId="{476891CB-EFAA-46D9-A0A3-AB692CB4B014}" sibTransId="{146847B8-36C0-4424-9AFB-F435224CF3E1}"/>
    <dgm:cxn modelId="{859DF5EC-BFE7-4CFE-8F09-C62353D6E2D3}" type="presOf" srcId="{7F79224E-1D7A-463D-A19C-A63A85CF1BEC}" destId="{50945503-74E1-4C7A-AF67-BF87AA8FFEE4}" srcOrd="0" destOrd="0" presId="urn:microsoft.com/office/officeart/2005/8/layout/chevron2"/>
    <dgm:cxn modelId="{51B7CCEA-8ADF-40DB-BA21-41D0A0814EE1}" type="presOf" srcId="{630FDC81-08B4-4E33-BD48-84641541E830}" destId="{6782F485-D76C-4F37-8195-49F50EC3E448}" srcOrd="0" destOrd="0" presId="urn:microsoft.com/office/officeart/2005/8/layout/chevron2"/>
    <dgm:cxn modelId="{8FB16371-E537-4B62-AC28-22DC682A3ED3}" type="presOf" srcId="{040CE3AA-D214-4E3A-ABAB-7E7121735815}" destId="{A4E4793F-CE31-4067-B25A-25A1867BFEB2}" srcOrd="0" destOrd="0" presId="urn:microsoft.com/office/officeart/2005/8/layout/chevron2"/>
    <dgm:cxn modelId="{600BE842-A9AF-48BC-B623-3AF3F43968A3}" type="presOf" srcId="{6DB60CDC-2DAB-4D41-A793-019F5B615485}" destId="{7D01B870-15EF-4F3E-81B6-30195DF8E2E6}" srcOrd="0" destOrd="0" presId="urn:microsoft.com/office/officeart/2005/8/layout/chevron2"/>
    <dgm:cxn modelId="{097E8F73-AEA8-4E62-8914-64679B125607}" type="presOf" srcId="{6E9B8931-D2CA-4919-A2DF-B8847009EB10}" destId="{2BF8EFFB-5BC7-477E-8472-AE58BA33A2C6}" srcOrd="0" destOrd="0" presId="urn:microsoft.com/office/officeart/2005/8/layout/chevron2"/>
    <dgm:cxn modelId="{B696CA8B-7B6E-4581-A008-A6C4FD71447B}" type="presOf" srcId="{F3578843-5BE6-41AD-A61E-B7CCAAE7C7BC}" destId="{4328ED78-6619-4C0A-AFB9-31CFF8463B89}" srcOrd="0" destOrd="0" presId="urn:microsoft.com/office/officeart/2005/8/layout/chevron2"/>
    <dgm:cxn modelId="{B1BBDEB0-5785-4F90-8B15-8DB0401E96E6}" type="presOf" srcId="{D2ACCE16-70FE-4E5D-AB97-D54646F83719}" destId="{CB7E11F7-25C8-409D-A87C-60B81FB1F60B}" srcOrd="0" destOrd="0" presId="urn:microsoft.com/office/officeart/2005/8/layout/chevron2"/>
    <dgm:cxn modelId="{43B36EF8-FB9C-4A69-97F2-3DAA4AB060CF}" type="presOf" srcId="{EAD2D93B-114D-49B4-BE19-6045056B2CD1}" destId="{8B26BD2C-056B-41E8-B12B-E77E08C6A1D4}" srcOrd="0" destOrd="0" presId="urn:microsoft.com/office/officeart/2005/8/layout/chevron2"/>
    <dgm:cxn modelId="{9094E72F-A07A-4B1A-9775-725B33EFDCD2}" srcId="{040CE3AA-D214-4E3A-ABAB-7E7121735815}" destId="{EAD2D93B-114D-49B4-BE19-6045056B2CD1}" srcOrd="0" destOrd="0" parTransId="{24D09C02-9BBB-442F-A276-633187DF5B6E}" sibTransId="{5F539AEB-0DBF-4DF8-B276-52D19C6A00DC}"/>
    <dgm:cxn modelId="{319902C9-0E37-488A-A51A-5F68F0D87965}" type="presOf" srcId="{C7D4939A-0661-4568-8442-09E87A95D7E3}" destId="{A9057E44-B75C-4E14-8967-6402F06B8F3D}" srcOrd="0" destOrd="0" presId="urn:microsoft.com/office/officeart/2005/8/layout/chevron2"/>
    <dgm:cxn modelId="{BE9BBBF7-CD0F-4F5A-B962-D74B3073913C}" srcId="{D2ACCE16-70FE-4E5D-AB97-D54646F83719}" destId="{6DB60CDC-2DAB-4D41-A793-019F5B615485}" srcOrd="0" destOrd="0" parTransId="{CE543FA1-152D-4F78-AF79-BC17337A62C7}" sibTransId="{82C89338-7F51-4530-A658-BCEFD19683F7}"/>
    <dgm:cxn modelId="{52995EED-BF1D-4860-A15E-AB9B0630C06D}" srcId="{BA9B28FB-632E-4A0C-87FD-34D02B8A4F47}" destId="{7D89E3BC-C2CE-479A-89F7-D0341F74FAEE}" srcOrd="0" destOrd="0" parTransId="{0939B672-DD3F-413F-820E-4A1D23CE2DEA}" sibTransId="{278906AB-07BE-4496-B14E-95C4898CB096}"/>
    <dgm:cxn modelId="{D820C285-B234-4407-BB3B-AAFA33413AC7}" type="presOf" srcId="{BA9B28FB-632E-4A0C-87FD-34D02B8A4F47}" destId="{C71DB2F9-3F7E-4A57-9850-4864E2E8E9C9}" srcOrd="0" destOrd="0" presId="urn:microsoft.com/office/officeart/2005/8/layout/chevron2"/>
    <dgm:cxn modelId="{C9917179-5896-440D-BD26-95E3657E5317}" type="presParOf" srcId="{4328ED78-6619-4C0A-AFB9-31CFF8463B89}" destId="{70C542F5-822C-44CB-A763-366D497BB352}" srcOrd="0" destOrd="0" presId="urn:microsoft.com/office/officeart/2005/8/layout/chevron2"/>
    <dgm:cxn modelId="{6FBE7142-8BCF-4125-B410-28F4081B987B}" type="presParOf" srcId="{70C542F5-822C-44CB-A763-366D497BB352}" destId="{50945503-74E1-4C7A-AF67-BF87AA8FFEE4}" srcOrd="0" destOrd="0" presId="urn:microsoft.com/office/officeart/2005/8/layout/chevron2"/>
    <dgm:cxn modelId="{C2945337-3A7E-403F-BF6C-5907B7FABD5C}" type="presParOf" srcId="{70C542F5-822C-44CB-A763-366D497BB352}" destId="{A9057E44-B75C-4E14-8967-6402F06B8F3D}" srcOrd="1" destOrd="0" presId="urn:microsoft.com/office/officeart/2005/8/layout/chevron2"/>
    <dgm:cxn modelId="{625AE45A-3F56-4076-A62C-41908A97BDB2}" type="presParOf" srcId="{4328ED78-6619-4C0A-AFB9-31CFF8463B89}" destId="{72C88672-3D38-4DF1-ACBC-188577A0974C}" srcOrd="1" destOrd="0" presId="urn:microsoft.com/office/officeart/2005/8/layout/chevron2"/>
    <dgm:cxn modelId="{17439351-E177-42C4-8856-EA67CCE23171}" type="presParOf" srcId="{4328ED78-6619-4C0A-AFB9-31CFF8463B89}" destId="{67E1F795-AA5E-4B7A-8B14-D76ED021E4EC}" srcOrd="2" destOrd="0" presId="urn:microsoft.com/office/officeart/2005/8/layout/chevron2"/>
    <dgm:cxn modelId="{CFFC8DE9-CA37-48E1-A14D-9438790C7B2D}" type="presParOf" srcId="{67E1F795-AA5E-4B7A-8B14-D76ED021E4EC}" destId="{CB7E11F7-25C8-409D-A87C-60B81FB1F60B}" srcOrd="0" destOrd="0" presId="urn:microsoft.com/office/officeart/2005/8/layout/chevron2"/>
    <dgm:cxn modelId="{4598C311-49BD-4C9C-BA28-E459B515F880}" type="presParOf" srcId="{67E1F795-AA5E-4B7A-8B14-D76ED021E4EC}" destId="{7D01B870-15EF-4F3E-81B6-30195DF8E2E6}" srcOrd="1" destOrd="0" presId="urn:microsoft.com/office/officeart/2005/8/layout/chevron2"/>
    <dgm:cxn modelId="{F081C00C-6DC9-4CE7-90D2-E5490F8D0EBB}" type="presParOf" srcId="{4328ED78-6619-4C0A-AFB9-31CFF8463B89}" destId="{31B64C84-17D2-4870-A3D6-1855B519C08A}" srcOrd="3" destOrd="0" presId="urn:microsoft.com/office/officeart/2005/8/layout/chevron2"/>
    <dgm:cxn modelId="{AFB9FEDF-5FEE-41A5-8D91-55AF5BC70166}" type="presParOf" srcId="{4328ED78-6619-4C0A-AFB9-31CFF8463B89}" destId="{96E6240A-2A05-46ED-B03D-4E1A6245FE18}" srcOrd="4" destOrd="0" presId="urn:microsoft.com/office/officeart/2005/8/layout/chevron2"/>
    <dgm:cxn modelId="{1EB2A0BE-4234-4260-B534-7E231A64809D}" type="presParOf" srcId="{96E6240A-2A05-46ED-B03D-4E1A6245FE18}" destId="{2BF8EFFB-5BC7-477E-8472-AE58BA33A2C6}" srcOrd="0" destOrd="0" presId="urn:microsoft.com/office/officeart/2005/8/layout/chevron2"/>
    <dgm:cxn modelId="{DD9B8639-8DBC-41FE-B3F4-CF5E4A878BED}" type="presParOf" srcId="{96E6240A-2A05-46ED-B03D-4E1A6245FE18}" destId="{6782F485-D76C-4F37-8195-49F50EC3E448}" srcOrd="1" destOrd="0" presId="urn:microsoft.com/office/officeart/2005/8/layout/chevron2"/>
    <dgm:cxn modelId="{E9D5BD50-8D9B-43AA-8797-B6AB306C84F9}" type="presParOf" srcId="{4328ED78-6619-4C0A-AFB9-31CFF8463B89}" destId="{2E74BB9E-7C88-4A10-9D43-CA04E98AD426}" srcOrd="5" destOrd="0" presId="urn:microsoft.com/office/officeart/2005/8/layout/chevron2"/>
    <dgm:cxn modelId="{9F9ADFA5-DE8C-427B-B0DB-BB1EF4B1FF2F}" type="presParOf" srcId="{4328ED78-6619-4C0A-AFB9-31CFF8463B89}" destId="{D71AAB59-EBE2-4F69-9D50-3CC81106F2EA}" srcOrd="6" destOrd="0" presId="urn:microsoft.com/office/officeart/2005/8/layout/chevron2"/>
    <dgm:cxn modelId="{F78AFF39-50C5-4A58-A2EA-B671CEF0C768}" type="presParOf" srcId="{D71AAB59-EBE2-4F69-9D50-3CC81106F2EA}" destId="{A4E4793F-CE31-4067-B25A-25A1867BFEB2}" srcOrd="0" destOrd="0" presId="urn:microsoft.com/office/officeart/2005/8/layout/chevron2"/>
    <dgm:cxn modelId="{089AD7F5-24A6-46EB-8019-D15BB025237F}" type="presParOf" srcId="{D71AAB59-EBE2-4F69-9D50-3CC81106F2EA}" destId="{8B26BD2C-056B-41E8-B12B-E77E08C6A1D4}" srcOrd="1" destOrd="0" presId="urn:microsoft.com/office/officeart/2005/8/layout/chevron2"/>
    <dgm:cxn modelId="{53361D2F-B17A-495A-A43C-F5ED021E21DD}" type="presParOf" srcId="{4328ED78-6619-4C0A-AFB9-31CFF8463B89}" destId="{6B75D8CD-5236-4CFD-B206-C6FE87D8EEB5}" srcOrd="7" destOrd="0" presId="urn:microsoft.com/office/officeart/2005/8/layout/chevron2"/>
    <dgm:cxn modelId="{21D9B7C9-E0C1-4DF1-8B37-7B4796BD8BEB}" type="presParOf" srcId="{4328ED78-6619-4C0A-AFB9-31CFF8463B89}" destId="{AA0A7467-4B35-4B14-A969-BDC46B0D3787}" srcOrd="8" destOrd="0" presId="urn:microsoft.com/office/officeart/2005/8/layout/chevron2"/>
    <dgm:cxn modelId="{0F6CA960-6E80-43AE-8FAD-B536DCC245EA}" type="presParOf" srcId="{AA0A7467-4B35-4B14-A969-BDC46B0D3787}" destId="{C71DB2F9-3F7E-4A57-9850-4864E2E8E9C9}" srcOrd="0" destOrd="0" presId="urn:microsoft.com/office/officeart/2005/8/layout/chevron2"/>
    <dgm:cxn modelId="{E1C8E659-0DF5-4720-8F9D-5D5B705958E0}" type="presParOf" srcId="{AA0A7467-4B35-4B14-A969-BDC46B0D3787}" destId="{C74BC73D-C101-40C3-BDFA-920CE97919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2F196-B166-48FE-8AAC-849D0E02C9EA}">
      <dsp:nvSpPr>
        <dsp:cNvPr id="0" name=""/>
        <dsp:cNvSpPr/>
      </dsp:nvSpPr>
      <dsp:spPr>
        <a:xfrm>
          <a:off x="0" y="2760"/>
          <a:ext cx="8712968" cy="533568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Конституция Российской Федерации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Cambria" pitchFamily="18" charset="0"/>
          </a:endParaRPr>
        </a:p>
      </dsp:txBody>
      <dsp:txXfrm>
        <a:off x="0" y="2760"/>
        <a:ext cx="8712968" cy="533568"/>
      </dsp:txXfrm>
    </dsp:sp>
    <dsp:sp modelId="{1AD8F898-63E4-4792-B534-2C0E298269AE}">
      <dsp:nvSpPr>
        <dsp:cNvPr id="0" name=""/>
        <dsp:cNvSpPr/>
      </dsp:nvSpPr>
      <dsp:spPr>
        <a:xfrm>
          <a:off x="0" y="547480"/>
          <a:ext cx="8712968" cy="823102"/>
        </a:xfrm>
        <a:prstGeom prst="roundRect">
          <a:avLst/>
        </a:prstGeom>
        <a:solidFill>
          <a:schemeClr val="accent4">
            <a:lumMod val="20000"/>
            <a:lumOff val="80000"/>
            <a:alpha val="8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Федеральным Законом РФ от 29 декабря 2012 года № 273-ФЗ  «Об образовании в Российской  Федерации», </a:t>
          </a:r>
        </a:p>
      </dsp:txBody>
      <dsp:txXfrm>
        <a:off x="0" y="547480"/>
        <a:ext cx="8712968" cy="823102"/>
      </dsp:txXfrm>
    </dsp:sp>
    <dsp:sp modelId="{8E557FE8-8583-49CF-AA95-590CC1B6D773}">
      <dsp:nvSpPr>
        <dsp:cNvPr id="0" name=""/>
        <dsp:cNvSpPr/>
      </dsp:nvSpPr>
      <dsp:spPr>
        <a:xfrm>
          <a:off x="0" y="1377701"/>
          <a:ext cx="8712968" cy="823102"/>
        </a:xfrm>
        <a:prstGeom prst="roundRect">
          <a:avLst/>
        </a:prstGeom>
        <a:solidFill>
          <a:schemeClr val="accent4">
            <a:lumMod val="20000"/>
            <a:lumOff val="80000"/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Конвенция о правах ребенка (одобрена Генеральной Ассамблеей ООН 20.11.1989г.) (вступила в силу для СССР  15.09.1990)</a:t>
          </a:r>
        </a:p>
      </dsp:txBody>
      <dsp:txXfrm>
        <a:off x="0" y="1377701"/>
        <a:ext cx="8712968" cy="823102"/>
      </dsp:txXfrm>
    </dsp:sp>
    <dsp:sp modelId="{D45645B6-AEC7-4B05-AC95-30CF0F18B007}">
      <dsp:nvSpPr>
        <dsp:cNvPr id="0" name=""/>
        <dsp:cNvSpPr/>
      </dsp:nvSpPr>
      <dsp:spPr>
        <a:xfrm>
          <a:off x="0" y="2215989"/>
          <a:ext cx="8712968" cy="823102"/>
        </a:xfrm>
        <a:prstGeom prst="roundRect">
          <a:avLst/>
        </a:prstGeom>
        <a:solidFill>
          <a:schemeClr val="accent4">
            <a:lumMod val="20000"/>
            <a:lumOff val="8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 Президента Российской Федерации от 24 марта 2014 г. №172 «О Всероссийском физкультурно-спортивном комплексе «Готов к труду и обороне» (ГТО)»</a:t>
          </a:r>
        </a:p>
      </dsp:txBody>
      <dsp:txXfrm>
        <a:off x="0" y="2215989"/>
        <a:ext cx="8712968" cy="823102"/>
      </dsp:txXfrm>
    </dsp:sp>
    <dsp:sp modelId="{7F9904C2-DD29-4725-92E8-68431E7219B5}">
      <dsp:nvSpPr>
        <dsp:cNvPr id="0" name=""/>
        <dsp:cNvSpPr/>
      </dsp:nvSpPr>
      <dsp:spPr>
        <a:xfrm>
          <a:off x="0" y="3050243"/>
          <a:ext cx="8712968" cy="823102"/>
        </a:xfrm>
        <a:prstGeom prst="roundRect">
          <a:avLst/>
        </a:prstGeom>
        <a:solidFill>
          <a:schemeClr val="accent4">
            <a:lumMod val="20000"/>
            <a:lumOff val="80000"/>
            <a:alpha val="6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11 июня 2014г.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№ 540 «Об утверждении Положения о Всероссийском физкультурно-спортивном комплексе «Готов к труду и обороне» (ГТО)»  </a:t>
          </a:r>
        </a:p>
      </dsp:txBody>
      <dsp:txXfrm>
        <a:off x="0" y="3050243"/>
        <a:ext cx="8712968" cy="823102"/>
      </dsp:txXfrm>
    </dsp:sp>
    <dsp:sp modelId="{95544816-5805-4C78-A76F-C31C6E7FA1F4}">
      <dsp:nvSpPr>
        <dsp:cNvPr id="0" name=""/>
        <dsp:cNvSpPr/>
      </dsp:nvSpPr>
      <dsp:spPr>
        <a:xfrm>
          <a:off x="0" y="3952377"/>
          <a:ext cx="8712968" cy="823102"/>
        </a:xfrm>
        <a:prstGeom prst="roundRect">
          <a:avLst/>
        </a:prstGeom>
        <a:solidFill>
          <a:schemeClr val="accent3">
            <a:lumMod val="60000"/>
            <a:lumOff val="40000"/>
            <a:alpha val="5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Совета Министров Республики Крым от 7 октября 2014г. № 364 «О реализации мероприятий по поэтапному внедрению Всероссийского физкультурно-спортивного комплекса «Готов к труду и обороне» (ГТО)» </a:t>
          </a:r>
        </a:p>
      </dsp:txBody>
      <dsp:txXfrm>
        <a:off x="0" y="3952377"/>
        <a:ext cx="8712968" cy="823102"/>
      </dsp:txXfrm>
    </dsp:sp>
    <dsp:sp modelId="{CBE5DF31-7DCE-4DAD-AE4D-A2FB63C3421B}">
      <dsp:nvSpPr>
        <dsp:cNvPr id="0" name=""/>
        <dsp:cNvSpPr/>
      </dsp:nvSpPr>
      <dsp:spPr>
        <a:xfrm>
          <a:off x="0" y="4718752"/>
          <a:ext cx="8712968" cy="823102"/>
        </a:xfrm>
        <a:prstGeom prst="roundRect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Республики Крым «О физической культуре и спорте в Республике Крым» принят 24 марта 2016г. (ст. 6 п. б)</a:t>
          </a:r>
        </a:p>
      </dsp:txBody>
      <dsp:txXfrm>
        <a:off x="0" y="4718752"/>
        <a:ext cx="8712968" cy="82310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945503-74E1-4C7A-AF67-BF87AA8FFEE4}">
      <dsp:nvSpPr>
        <dsp:cNvPr id="0" name=""/>
        <dsp:cNvSpPr/>
      </dsp:nvSpPr>
      <dsp:spPr>
        <a:xfrm rot="5400000">
          <a:off x="-207619" y="213176"/>
          <a:ext cx="1384132" cy="968893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6</a:t>
          </a:r>
        </a:p>
      </dsp:txBody>
      <dsp:txXfrm rot="5400000">
        <a:off x="-207619" y="213176"/>
        <a:ext cx="1384132" cy="968893"/>
      </dsp:txXfrm>
    </dsp:sp>
    <dsp:sp modelId="{A9057E44-B75C-4E14-8967-6402F06B8F3D}">
      <dsp:nvSpPr>
        <dsp:cNvPr id="0" name=""/>
        <dsp:cNvSpPr/>
      </dsp:nvSpPr>
      <dsp:spPr>
        <a:xfrm rot="5400000">
          <a:off x="4427091" y="-3452642"/>
          <a:ext cx="899686" cy="7816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Высокий</a:t>
          </a:r>
          <a:r>
            <a:rPr lang="ru-RU" sz="2000" kern="1200" baseline="0" dirty="0">
              <a:latin typeface="Times New Roman" pitchFamily="18" charset="0"/>
              <a:cs typeface="Times New Roman" pitchFamily="18" charset="0"/>
            </a:rPr>
            <a:t> уровень общефизического развития участников образовательного процесса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7091" y="-3452642"/>
        <a:ext cx="899686" cy="7816082"/>
      </dsp:txXfrm>
    </dsp:sp>
    <dsp:sp modelId="{CB7E11F7-25C8-409D-A87C-60B81FB1F60B}">
      <dsp:nvSpPr>
        <dsp:cNvPr id="0" name=""/>
        <dsp:cNvSpPr/>
      </dsp:nvSpPr>
      <dsp:spPr>
        <a:xfrm rot="5400000">
          <a:off x="-207619" y="1452283"/>
          <a:ext cx="1384132" cy="968893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86854"/>
                <a:satOff val="-27668"/>
                <a:lumOff val="2659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6854"/>
                <a:satOff val="-27668"/>
                <a:lumOff val="2659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6854"/>
                <a:satOff val="-27668"/>
                <a:lumOff val="265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7</a:t>
          </a:r>
        </a:p>
      </dsp:txBody>
      <dsp:txXfrm rot="5400000">
        <a:off x="-207619" y="1452283"/>
        <a:ext cx="1384132" cy="968893"/>
      </dsp:txXfrm>
    </dsp:sp>
    <dsp:sp modelId="{7D01B870-15EF-4F3E-81B6-30195DF8E2E6}">
      <dsp:nvSpPr>
        <dsp:cNvPr id="0" name=""/>
        <dsp:cNvSpPr/>
      </dsp:nvSpPr>
      <dsp:spPr>
        <a:xfrm rot="5400000">
          <a:off x="4427091" y="-2213534"/>
          <a:ext cx="899686" cy="7816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86854"/>
              <a:satOff val="-27668"/>
              <a:lumOff val="265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Удовлетворенность</a:t>
          </a:r>
          <a:r>
            <a:rPr lang="ru-RU" sz="2000" kern="1200" baseline="0" dirty="0">
              <a:latin typeface="Times New Roman" pitchFamily="18" charset="0"/>
              <a:cs typeface="Times New Roman" pitchFamily="18" charset="0"/>
            </a:rPr>
            <a:t> участников образовательного процесса функционированием инфраструктуры  спортивно-оздоровительной среды школы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7091" y="-2213534"/>
        <a:ext cx="899686" cy="7816082"/>
      </dsp:txXfrm>
    </dsp:sp>
    <dsp:sp modelId="{2BF8EFFB-5BC7-477E-8472-AE58BA33A2C6}">
      <dsp:nvSpPr>
        <dsp:cNvPr id="0" name=""/>
        <dsp:cNvSpPr/>
      </dsp:nvSpPr>
      <dsp:spPr>
        <a:xfrm rot="5400000">
          <a:off x="-207619" y="2691391"/>
          <a:ext cx="1384132" cy="968893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573708"/>
                <a:satOff val="-55336"/>
                <a:lumOff val="5318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573708"/>
                <a:satOff val="-55336"/>
                <a:lumOff val="5318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573708"/>
                <a:satOff val="-55336"/>
                <a:lumOff val="53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8</a:t>
          </a:r>
        </a:p>
      </dsp:txBody>
      <dsp:txXfrm rot="5400000">
        <a:off x="-207619" y="2691391"/>
        <a:ext cx="1384132" cy="968893"/>
      </dsp:txXfrm>
    </dsp:sp>
    <dsp:sp modelId="{6782F485-D76C-4F37-8195-49F50EC3E448}">
      <dsp:nvSpPr>
        <dsp:cNvPr id="0" name=""/>
        <dsp:cNvSpPr/>
      </dsp:nvSpPr>
      <dsp:spPr>
        <a:xfrm rot="5400000">
          <a:off x="4427091" y="-1009109"/>
          <a:ext cx="899686" cy="7816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573708"/>
              <a:satOff val="-55336"/>
              <a:lumOff val="531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90% охвата  обучающихся программами дополнительного образования</a:t>
          </a:r>
        </a:p>
      </dsp:txBody>
      <dsp:txXfrm rot="5400000">
        <a:off x="4427091" y="-1009109"/>
        <a:ext cx="899686" cy="7816082"/>
      </dsp:txXfrm>
    </dsp:sp>
    <dsp:sp modelId="{A4E4793F-CE31-4067-B25A-25A1867BFEB2}">
      <dsp:nvSpPr>
        <dsp:cNvPr id="0" name=""/>
        <dsp:cNvSpPr/>
      </dsp:nvSpPr>
      <dsp:spPr>
        <a:xfrm rot="5400000">
          <a:off x="-207619" y="3930498"/>
          <a:ext cx="1384132" cy="968893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86854"/>
                <a:satOff val="-27668"/>
                <a:lumOff val="2659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6854"/>
                <a:satOff val="-27668"/>
                <a:lumOff val="2659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6854"/>
                <a:satOff val="-27668"/>
                <a:lumOff val="265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9</a:t>
          </a:r>
        </a:p>
      </dsp:txBody>
      <dsp:txXfrm rot="5400000">
        <a:off x="-207619" y="3930498"/>
        <a:ext cx="1384132" cy="968893"/>
      </dsp:txXfrm>
    </dsp:sp>
    <dsp:sp modelId="{8B26BD2C-056B-41E8-B12B-E77E08C6A1D4}">
      <dsp:nvSpPr>
        <dsp:cNvPr id="0" name=""/>
        <dsp:cNvSpPr/>
      </dsp:nvSpPr>
      <dsp:spPr>
        <a:xfrm rot="5400000">
          <a:off x="4427091" y="264680"/>
          <a:ext cx="899686" cy="7816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86854"/>
              <a:satOff val="-27668"/>
              <a:lumOff val="265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Уменьшение числа заболеваний школьников по отношению к 2016 году на 30%</a:t>
          </a:r>
        </a:p>
      </dsp:txBody>
      <dsp:txXfrm rot="5400000">
        <a:off x="4427091" y="264680"/>
        <a:ext cx="899686" cy="781608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D01057-0205-4269-B02A-A36B93E593A7}">
      <dsp:nvSpPr>
        <dsp:cNvPr id="0" name=""/>
        <dsp:cNvSpPr/>
      </dsp:nvSpPr>
      <dsp:spPr>
        <a:xfrm>
          <a:off x="2587" y="1438080"/>
          <a:ext cx="2523092" cy="80640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Имеется</a:t>
          </a:r>
        </a:p>
      </dsp:txBody>
      <dsp:txXfrm>
        <a:off x="2587" y="1438080"/>
        <a:ext cx="2523092" cy="806400"/>
      </dsp:txXfrm>
    </dsp:sp>
    <dsp:sp modelId="{76258E43-9DEA-4E88-94C5-B3183A4DD9E7}">
      <dsp:nvSpPr>
        <dsp:cNvPr id="0" name=""/>
        <dsp:cNvSpPr/>
      </dsp:nvSpPr>
      <dsp:spPr>
        <a:xfrm>
          <a:off x="2587" y="2244480"/>
          <a:ext cx="2523092" cy="122975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167 999,00</a:t>
          </a:r>
        </a:p>
      </dsp:txBody>
      <dsp:txXfrm>
        <a:off x="2587" y="2244480"/>
        <a:ext cx="2523092" cy="1229759"/>
      </dsp:txXfrm>
    </dsp:sp>
    <dsp:sp modelId="{BB5B3720-0126-4E61-A50C-591A47CBE38F}">
      <dsp:nvSpPr>
        <dsp:cNvPr id="0" name=""/>
        <dsp:cNvSpPr/>
      </dsp:nvSpPr>
      <dsp:spPr>
        <a:xfrm>
          <a:off x="2878913" y="1438080"/>
          <a:ext cx="2523092" cy="80640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Необходимо</a:t>
          </a:r>
        </a:p>
      </dsp:txBody>
      <dsp:txXfrm>
        <a:off x="2878913" y="1438080"/>
        <a:ext cx="2523092" cy="806400"/>
      </dsp:txXfrm>
    </dsp:sp>
    <dsp:sp modelId="{6E8D1B84-E7AB-49FA-A610-0AD1D5279BE6}">
      <dsp:nvSpPr>
        <dsp:cNvPr id="0" name=""/>
        <dsp:cNvSpPr/>
      </dsp:nvSpPr>
      <dsp:spPr>
        <a:xfrm>
          <a:off x="2878913" y="2244480"/>
          <a:ext cx="2523092" cy="122975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15000000,00</a:t>
          </a:r>
        </a:p>
      </dsp:txBody>
      <dsp:txXfrm>
        <a:off x="2878913" y="2244480"/>
        <a:ext cx="2523092" cy="1229759"/>
      </dsp:txXfrm>
    </dsp:sp>
    <dsp:sp modelId="{38045FA6-2EDD-476C-AA05-6729B70A5F3A}">
      <dsp:nvSpPr>
        <dsp:cNvPr id="0" name=""/>
        <dsp:cNvSpPr/>
      </dsp:nvSpPr>
      <dsp:spPr>
        <a:xfrm>
          <a:off x="5757827" y="1421169"/>
          <a:ext cx="2523092" cy="80640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latin typeface="Times New Roman" pitchFamily="18" charset="0"/>
              <a:cs typeface="Times New Roman" pitchFamily="18" charset="0"/>
            </a:rPr>
            <a:t>ВСЕГО</a:t>
          </a:r>
        </a:p>
      </dsp:txBody>
      <dsp:txXfrm>
        <a:off x="5757827" y="1421169"/>
        <a:ext cx="2523092" cy="806400"/>
      </dsp:txXfrm>
    </dsp:sp>
    <dsp:sp modelId="{36517305-DED3-4BF5-9D8D-99D1140BABDC}">
      <dsp:nvSpPr>
        <dsp:cNvPr id="0" name=""/>
        <dsp:cNvSpPr/>
      </dsp:nvSpPr>
      <dsp:spPr>
        <a:xfrm>
          <a:off x="5755239" y="2244480"/>
          <a:ext cx="2523092" cy="122975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15167999,00</a:t>
          </a:r>
        </a:p>
      </dsp:txBody>
      <dsp:txXfrm>
        <a:off x="5755239" y="2244480"/>
        <a:ext cx="2523092" cy="12297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1373CA-B7D3-4E54-8DF9-C210B6196ED9}">
      <dsp:nvSpPr>
        <dsp:cNvPr id="0" name=""/>
        <dsp:cNvSpPr/>
      </dsp:nvSpPr>
      <dsp:spPr>
        <a:xfrm rot="5400000">
          <a:off x="-67011" y="887645"/>
          <a:ext cx="545533" cy="41151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5400000">
        <a:off x="-67011" y="887645"/>
        <a:ext cx="545533" cy="411510"/>
      </dsp:txXfrm>
    </dsp:sp>
    <dsp:sp modelId="{497571A8-14AD-4258-A84C-7D4C6E9D14E9}">
      <dsp:nvSpPr>
        <dsp:cNvPr id="0" name=""/>
        <dsp:cNvSpPr/>
      </dsp:nvSpPr>
      <dsp:spPr>
        <a:xfrm rot="5400000">
          <a:off x="4023588" y="-2778156"/>
          <a:ext cx="382117" cy="75373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Изучить нормативно-правовую базу, определяющую правовое поле процесса создания комплекса ГТО в образовательной организации;</a:t>
          </a:r>
        </a:p>
      </dsp:txBody>
      <dsp:txXfrm rot="5400000">
        <a:off x="4023588" y="-2778156"/>
        <a:ext cx="382117" cy="7537359"/>
      </dsp:txXfrm>
    </dsp:sp>
    <dsp:sp modelId="{55233DBB-CC30-443C-B7E9-6A074A0EA3B8}">
      <dsp:nvSpPr>
        <dsp:cNvPr id="0" name=""/>
        <dsp:cNvSpPr/>
      </dsp:nvSpPr>
      <dsp:spPr>
        <a:xfrm rot="5400000">
          <a:off x="-88180" y="1355052"/>
          <a:ext cx="587872" cy="4115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5400000">
        <a:off x="-88180" y="1355052"/>
        <a:ext cx="587872" cy="411510"/>
      </dsp:txXfrm>
    </dsp:sp>
    <dsp:sp modelId="{770CD722-C622-4FC5-A306-07007174FA47}">
      <dsp:nvSpPr>
        <dsp:cNvPr id="0" name=""/>
        <dsp:cNvSpPr/>
      </dsp:nvSpPr>
      <dsp:spPr>
        <a:xfrm rot="5400000">
          <a:off x="4299172" y="-2620790"/>
          <a:ext cx="382117" cy="8157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-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проанализировать материально-техническую базу и обеспеченность кадрами;</a:t>
          </a:r>
        </a:p>
      </dsp:txBody>
      <dsp:txXfrm rot="5400000">
        <a:off x="4299172" y="-2620790"/>
        <a:ext cx="382117" cy="8157441"/>
      </dsp:txXfrm>
    </dsp:sp>
    <dsp:sp modelId="{2941068C-9360-48A6-BEEF-7C360AC1778C}">
      <dsp:nvSpPr>
        <dsp:cNvPr id="0" name=""/>
        <dsp:cNvSpPr/>
      </dsp:nvSpPr>
      <dsp:spPr>
        <a:xfrm rot="5400000">
          <a:off x="-88180" y="1843628"/>
          <a:ext cx="587872" cy="41151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5400000">
        <a:off x="-88180" y="1843628"/>
        <a:ext cx="587872" cy="411510"/>
      </dsp:txXfrm>
    </dsp:sp>
    <dsp:sp modelId="{DD5743AB-B7A2-4A03-A2FA-D35663C8B8B4}">
      <dsp:nvSpPr>
        <dsp:cNvPr id="0" name=""/>
        <dsp:cNvSpPr/>
      </dsp:nvSpPr>
      <dsp:spPr>
        <a:xfrm rot="5400000">
          <a:off x="4299172" y="-2131641"/>
          <a:ext cx="382117" cy="8157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-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создание необходимых условий; </a:t>
          </a:r>
        </a:p>
      </dsp:txBody>
      <dsp:txXfrm rot="5400000">
        <a:off x="4299172" y="-2131641"/>
        <a:ext cx="382117" cy="8157441"/>
      </dsp:txXfrm>
    </dsp:sp>
    <dsp:sp modelId="{E5E35EAF-0B21-481B-89C9-8FE586FECA77}">
      <dsp:nvSpPr>
        <dsp:cNvPr id="0" name=""/>
        <dsp:cNvSpPr/>
      </dsp:nvSpPr>
      <dsp:spPr>
        <a:xfrm rot="5400000">
          <a:off x="-88180" y="2332203"/>
          <a:ext cx="587872" cy="41151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5400000">
        <a:off x="-88180" y="2332203"/>
        <a:ext cx="587872" cy="411510"/>
      </dsp:txXfrm>
    </dsp:sp>
    <dsp:sp modelId="{76D21ABD-734D-47DD-BD11-C022E74A5061}">
      <dsp:nvSpPr>
        <dsp:cNvPr id="0" name=""/>
        <dsp:cNvSpPr/>
      </dsp:nvSpPr>
      <dsp:spPr>
        <a:xfrm rot="5400000">
          <a:off x="4211154" y="-1511375"/>
          <a:ext cx="382117" cy="8013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-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разработать дорожную карту;</a:t>
          </a:r>
        </a:p>
      </dsp:txBody>
      <dsp:txXfrm rot="5400000">
        <a:off x="4211154" y="-1511375"/>
        <a:ext cx="382117" cy="8013380"/>
      </dsp:txXfrm>
    </dsp:sp>
    <dsp:sp modelId="{715DF4DB-4DF1-4A7E-9A70-B0E15440F6F1}">
      <dsp:nvSpPr>
        <dsp:cNvPr id="0" name=""/>
        <dsp:cNvSpPr/>
      </dsp:nvSpPr>
      <dsp:spPr>
        <a:xfrm rot="5400000">
          <a:off x="-88180" y="2820779"/>
          <a:ext cx="587872" cy="41151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sp:txBody>
      <dsp:txXfrm rot="5400000">
        <a:off x="-88180" y="2820779"/>
        <a:ext cx="587872" cy="411510"/>
      </dsp:txXfrm>
    </dsp:sp>
    <dsp:sp modelId="{23AA8F5A-F36E-405B-8F36-23C18D284A73}">
      <dsp:nvSpPr>
        <dsp:cNvPr id="0" name=""/>
        <dsp:cNvSpPr/>
      </dsp:nvSpPr>
      <dsp:spPr>
        <a:xfrm rot="5400000">
          <a:off x="4299172" y="-1155063"/>
          <a:ext cx="382117" cy="8157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-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разработать ресурсное обеспечение модернизации материально-технической базы;</a:t>
          </a:r>
        </a:p>
      </dsp:txBody>
      <dsp:txXfrm rot="5400000">
        <a:off x="4299172" y="-1155063"/>
        <a:ext cx="382117" cy="8157441"/>
      </dsp:txXfrm>
    </dsp:sp>
    <dsp:sp modelId="{EDB710A6-83BB-46FB-89B2-4C48E25E737C}">
      <dsp:nvSpPr>
        <dsp:cNvPr id="0" name=""/>
        <dsp:cNvSpPr/>
      </dsp:nvSpPr>
      <dsp:spPr>
        <a:xfrm rot="5400000">
          <a:off x="-88180" y="3309355"/>
          <a:ext cx="587872" cy="41151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sp:txBody>
      <dsp:txXfrm rot="5400000">
        <a:off x="-88180" y="3309355"/>
        <a:ext cx="587872" cy="411510"/>
      </dsp:txXfrm>
    </dsp:sp>
    <dsp:sp modelId="{43161B3E-087E-4FA8-986F-F63D5B8B46FE}">
      <dsp:nvSpPr>
        <dsp:cNvPr id="0" name=""/>
        <dsp:cNvSpPr/>
      </dsp:nvSpPr>
      <dsp:spPr>
        <a:xfrm rot="5400000">
          <a:off x="4299172" y="-666487"/>
          <a:ext cx="382117" cy="8157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-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определить возможные риски реализации проблемы.</a:t>
          </a:r>
        </a:p>
      </dsp:txBody>
      <dsp:txXfrm rot="5400000">
        <a:off x="4299172" y="-666487"/>
        <a:ext cx="382117" cy="81574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67CF0-8F23-44F0-A484-06C62BF12AF1}">
      <dsp:nvSpPr>
        <dsp:cNvPr id="0" name=""/>
        <dsp:cNvSpPr/>
      </dsp:nvSpPr>
      <dsp:spPr>
        <a:xfrm>
          <a:off x="2591059" y="1992902"/>
          <a:ext cx="3288787" cy="13419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Физкультурно-спортивный центр «Готов к труду и обороне»</a:t>
          </a:r>
        </a:p>
      </dsp:txBody>
      <dsp:txXfrm>
        <a:off x="2591059" y="1992902"/>
        <a:ext cx="3288787" cy="1341956"/>
      </dsp:txXfrm>
    </dsp:sp>
    <dsp:sp modelId="{21C55AFB-E706-4927-BEF8-54A5DE027DFB}">
      <dsp:nvSpPr>
        <dsp:cNvPr id="0" name=""/>
        <dsp:cNvSpPr/>
      </dsp:nvSpPr>
      <dsp:spPr>
        <a:xfrm rot="15764787">
          <a:off x="3916133" y="1484114"/>
          <a:ext cx="380207" cy="329099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5764787">
        <a:off x="3916133" y="1484114"/>
        <a:ext cx="380207" cy="329099"/>
      </dsp:txXfrm>
    </dsp:sp>
    <dsp:sp modelId="{960AE27F-C9E2-46F0-875D-D3085E8CCF98}">
      <dsp:nvSpPr>
        <dsp:cNvPr id="0" name=""/>
        <dsp:cNvSpPr/>
      </dsp:nvSpPr>
      <dsp:spPr>
        <a:xfrm>
          <a:off x="2846023" y="142955"/>
          <a:ext cx="2282281" cy="11403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Министерства, ведомства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6023" y="142955"/>
        <a:ext cx="2282281" cy="1140367"/>
      </dsp:txXfrm>
    </dsp:sp>
    <dsp:sp modelId="{BCCC8C6D-5A80-40E0-B0B4-B3026F901439}">
      <dsp:nvSpPr>
        <dsp:cNvPr id="0" name=""/>
        <dsp:cNvSpPr/>
      </dsp:nvSpPr>
      <dsp:spPr>
        <a:xfrm rot="19630998">
          <a:off x="5252142" y="1673199"/>
          <a:ext cx="510800" cy="340702"/>
        </a:xfrm>
        <a:prstGeom prst="leftRightArrow">
          <a:avLst/>
        </a:prstGeom>
        <a:solidFill>
          <a:schemeClr val="accent5">
            <a:hueOff val="-2002757"/>
            <a:satOff val="2945"/>
            <a:lumOff val="252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9630998">
        <a:off x="5252142" y="1673199"/>
        <a:ext cx="510800" cy="340702"/>
      </dsp:txXfrm>
    </dsp:sp>
    <dsp:sp modelId="{CAA28DCD-5B30-4F8A-B2B6-B811E8A9FAE3}">
      <dsp:nvSpPr>
        <dsp:cNvPr id="0" name=""/>
        <dsp:cNvSpPr/>
      </dsp:nvSpPr>
      <dsp:spPr>
        <a:xfrm>
          <a:off x="5544224" y="588676"/>
          <a:ext cx="2092409" cy="1113108"/>
        </a:xfrm>
        <a:prstGeom prst="ellipse">
          <a:avLst/>
        </a:prstGeom>
        <a:gradFill rotWithShape="0">
          <a:gsLst>
            <a:gs pos="0">
              <a:schemeClr val="accent5">
                <a:hueOff val="-2002757"/>
                <a:satOff val="2945"/>
                <a:lumOff val="2521"/>
                <a:alphaOff val="0"/>
                <a:shade val="51000"/>
                <a:satMod val="130000"/>
              </a:schemeClr>
            </a:gs>
            <a:gs pos="80000">
              <a:schemeClr val="accent5">
                <a:hueOff val="-2002757"/>
                <a:satOff val="2945"/>
                <a:lumOff val="2521"/>
                <a:alphaOff val="0"/>
                <a:shade val="93000"/>
                <a:satMod val="130000"/>
              </a:schemeClr>
            </a:gs>
            <a:gs pos="100000">
              <a:schemeClr val="accent5">
                <a:hueOff val="-2002757"/>
                <a:satOff val="2945"/>
                <a:lumOff val="25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Центры занятости</a:t>
          </a:r>
        </a:p>
      </dsp:txBody>
      <dsp:txXfrm>
        <a:off x="5544224" y="588676"/>
        <a:ext cx="2092409" cy="1113108"/>
      </dsp:txXfrm>
    </dsp:sp>
    <dsp:sp modelId="{EFCBFD5A-3E2A-4B12-A219-057C91E7321B}">
      <dsp:nvSpPr>
        <dsp:cNvPr id="0" name=""/>
        <dsp:cNvSpPr/>
      </dsp:nvSpPr>
      <dsp:spPr>
        <a:xfrm rot="21459360">
          <a:off x="6026602" y="2435058"/>
          <a:ext cx="374021" cy="295700"/>
        </a:xfrm>
        <a:prstGeom prst="leftRightArrow">
          <a:avLst/>
        </a:prstGeom>
        <a:solidFill>
          <a:schemeClr val="accent5">
            <a:hueOff val="-4005514"/>
            <a:satOff val="5889"/>
            <a:lumOff val="50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21459360">
        <a:off x="6026602" y="2435058"/>
        <a:ext cx="374021" cy="295700"/>
      </dsp:txXfrm>
    </dsp:sp>
    <dsp:sp modelId="{DBBF6A2D-7573-4F84-AB3B-F74B59C00DB4}">
      <dsp:nvSpPr>
        <dsp:cNvPr id="0" name=""/>
        <dsp:cNvSpPr/>
      </dsp:nvSpPr>
      <dsp:spPr>
        <a:xfrm>
          <a:off x="6574776" y="2020191"/>
          <a:ext cx="1706143" cy="1026029"/>
        </a:xfrm>
        <a:prstGeom prst="ellipse">
          <a:avLst/>
        </a:prstGeom>
        <a:gradFill rotWithShape="0">
          <a:gsLst>
            <a:gs pos="0">
              <a:schemeClr val="accent5">
                <a:hueOff val="-4005514"/>
                <a:satOff val="5889"/>
                <a:lumOff val="5042"/>
                <a:alphaOff val="0"/>
                <a:shade val="51000"/>
                <a:satMod val="130000"/>
              </a:schemeClr>
            </a:gs>
            <a:gs pos="80000">
              <a:schemeClr val="accent5">
                <a:hueOff val="-4005514"/>
                <a:satOff val="5889"/>
                <a:lumOff val="5042"/>
                <a:alphaOff val="0"/>
                <a:shade val="93000"/>
                <a:satMod val="130000"/>
              </a:schemeClr>
            </a:gs>
            <a:gs pos="100000">
              <a:schemeClr val="accent5">
                <a:hueOff val="-4005514"/>
                <a:satOff val="5889"/>
                <a:lumOff val="5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ДЮСШ</a:t>
          </a:r>
        </a:p>
      </dsp:txBody>
      <dsp:txXfrm>
        <a:off x="6574776" y="2020191"/>
        <a:ext cx="1706143" cy="1026029"/>
      </dsp:txXfrm>
    </dsp:sp>
    <dsp:sp modelId="{300F55DF-F9DB-45CD-9E3A-E5E781BAF975}">
      <dsp:nvSpPr>
        <dsp:cNvPr id="0" name=""/>
        <dsp:cNvSpPr/>
      </dsp:nvSpPr>
      <dsp:spPr>
        <a:xfrm rot="2053309">
          <a:off x="5210103" y="3319060"/>
          <a:ext cx="501435" cy="356525"/>
        </a:xfrm>
        <a:prstGeom prst="leftRightArrow">
          <a:avLst/>
        </a:prstGeom>
        <a:solidFill>
          <a:schemeClr val="accent5">
            <a:hueOff val="-6008270"/>
            <a:satOff val="8834"/>
            <a:lumOff val="75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2053309">
        <a:off x="5210103" y="3319060"/>
        <a:ext cx="501435" cy="356525"/>
      </dsp:txXfrm>
    </dsp:sp>
    <dsp:sp modelId="{FC749F18-1F1E-41FB-8183-77E900DAB708}">
      <dsp:nvSpPr>
        <dsp:cNvPr id="0" name=""/>
        <dsp:cNvSpPr/>
      </dsp:nvSpPr>
      <dsp:spPr>
        <a:xfrm>
          <a:off x="5423767" y="3643987"/>
          <a:ext cx="2281086" cy="1207761"/>
        </a:xfrm>
        <a:prstGeom prst="ellipse">
          <a:avLst/>
        </a:prstGeom>
        <a:gradFill rotWithShape="0">
          <a:gsLst>
            <a:gs pos="0">
              <a:schemeClr val="accent5">
                <a:hueOff val="-6008270"/>
                <a:satOff val="8834"/>
                <a:lumOff val="7563"/>
                <a:alphaOff val="0"/>
                <a:shade val="51000"/>
                <a:satMod val="130000"/>
              </a:schemeClr>
            </a:gs>
            <a:gs pos="80000">
              <a:schemeClr val="accent5">
                <a:hueOff val="-6008270"/>
                <a:satOff val="8834"/>
                <a:lumOff val="7563"/>
                <a:alphaOff val="0"/>
                <a:shade val="93000"/>
                <a:satMod val="130000"/>
              </a:schemeClr>
            </a:gs>
            <a:gs pos="100000">
              <a:schemeClr val="accent5">
                <a:hueOff val="-6008270"/>
                <a:satOff val="8834"/>
                <a:lumOff val="75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Другие общеобразовательные учреждения</a:t>
          </a:r>
        </a:p>
      </dsp:txBody>
      <dsp:txXfrm>
        <a:off x="5423767" y="3643987"/>
        <a:ext cx="2281086" cy="1207761"/>
      </dsp:txXfrm>
    </dsp:sp>
    <dsp:sp modelId="{697861AD-78BA-4E8B-898F-D5F0685B166D}">
      <dsp:nvSpPr>
        <dsp:cNvPr id="0" name=""/>
        <dsp:cNvSpPr/>
      </dsp:nvSpPr>
      <dsp:spPr>
        <a:xfrm rot="5718141">
          <a:off x="3901384" y="3479099"/>
          <a:ext cx="480877" cy="387277"/>
        </a:xfrm>
        <a:prstGeom prst="leftRightArrow">
          <a:avLst/>
        </a:prstGeom>
        <a:solidFill>
          <a:schemeClr val="accent5">
            <a:hueOff val="-8011027"/>
            <a:satOff val="11779"/>
            <a:lumOff val="100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2">
                <a:lumMod val="10000"/>
              </a:schemeClr>
            </a:solidFill>
          </a:endParaRPr>
        </a:p>
      </dsp:txBody>
      <dsp:txXfrm rot="5718141">
        <a:off x="3901384" y="3479099"/>
        <a:ext cx="480877" cy="387277"/>
      </dsp:txXfrm>
    </dsp:sp>
    <dsp:sp modelId="{F28EDDDC-A8F6-4137-A2B2-69774E2346F3}">
      <dsp:nvSpPr>
        <dsp:cNvPr id="0" name=""/>
        <dsp:cNvSpPr/>
      </dsp:nvSpPr>
      <dsp:spPr>
        <a:xfrm>
          <a:off x="2952331" y="4031244"/>
          <a:ext cx="2200347" cy="1207761"/>
        </a:xfrm>
        <a:prstGeom prst="ellipse">
          <a:avLst/>
        </a:prstGeom>
        <a:gradFill rotWithShape="0">
          <a:gsLst>
            <a:gs pos="0">
              <a:schemeClr val="accent5">
                <a:hueOff val="-8011027"/>
                <a:satOff val="11779"/>
                <a:lumOff val="10084"/>
                <a:alphaOff val="0"/>
                <a:shade val="51000"/>
                <a:satMod val="130000"/>
              </a:schemeClr>
            </a:gs>
            <a:gs pos="80000">
              <a:schemeClr val="accent5">
                <a:hueOff val="-8011027"/>
                <a:satOff val="11779"/>
                <a:lumOff val="10084"/>
                <a:alphaOff val="0"/>
                <a:shade val="93000"/>
                <a:satMod val="130000"/>
              </a:schemeClr>
            </a:gs>
            <a:gs pos="100000">
              <a:schemeClr val="accent5">
                <a:hueOff val="-8011027"/>
                <a:satOff val="11779"/>
                <a:lumOff val="100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Обществен-</a:t>
          </a: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организации</a:t>
          </a:r>
        </a:p>
      </dsp:txBody>
      <dsp:txXfrm>
        <a:off x="2952331" y="4031244"/>
        <a:ext cx="2200347" cy="1207761"/>
      </dsp:txXfrm>
    </dsp:sp>
    <dsp:sp modelId="{D822BFD7-696D-4129-A601-6E0600E6A70C}">
      <dsp:nvSpPr>
        <dsp:cNvPr id="0" name=""/>
        <dsp:cNvSpPr/>
      </dsp:nvSpPr>
      <dsp:spPr>
        <a:xfrm rot="8993308">
          <a:off x="2472353" y="3311485"/>
          <a:ext cx="632449" cy="383016"/>
        </a:xfrm>
        <a:prstGeom prst="leftRightArrow">
          <a:avLst/>
        </a:prstGeom>
        <a:solidFill>
          <a:schemeClr val="accent5">
            <a:hueOff val="-10013784"/>
            <a:satOff val="14724"/>
            <a:lumOff val="126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8993308">
        <a:off x="2472353" y="3311485"/>
        <a:ext cx="632449" cy="383016"/>
      </dsp:txXfrm>
    </dsp:sp>
    <dsp:sp modelId="{E8D6CC99-6203-47D1-BD31-5A49DD61A616}">
      <dsp:nvSpPr>
        <dsp:cNvPr id="0" name=""/>
        <dsp:cNvSpPr/>
      </dsp:nvSpPr>
      <dsp:spPr>
        <a:xfrm>
          <a:off x="894540" y="3661413"/>
          <a:ext cx="1579811" cy="963841"/>
        </a:xfrm>
        <a:prstGeom prst="ellipse">
          <a:avLst/>
        </a:prstGeom>
        <a:gradFill rotWithShape="0">
          <a:gsLst>
            <a:gs pos="0">
              <a:schemeClr val="accent5">
                <a:hueOff val="-10013784"/>
                <a:satOff val="14724"/>
                <a:lumOff val="12605"/>
                <a:alphaOff val="0"/>
                <a:shade val="51000"/>
                <a:satMod val="130000"/>
              </a:schemeClr>
            </a:gs>
            <a:gs pos="80000">
              <a:schemeClr val="accent5">
                <a:hueOff val="-10013784"/>
                <a:satOff val="14724"/>
                <a:lumOff val="12605"/>
                <a:alphaOff val="0"/>
                <a:shade val="93000"/>
                <a:satMod val="130000"/>
              </a:schemeClr>
            </a:gs>
            <a:gs pos="100000">
              <a:schemeClr val="accent5">
                <a:hueOff val="-10013784"/>
                <a:satOff val="14724"/>
                <a:lumOff val="126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ЦДЮТ</a:t>
          </a:r>
        </a:p>
      </dsp:txBody>
      <dsp:txXfrm>
        <a:off x="894540" y="3661413"/>
        <a:ext cx="1579811" cy="963841"/>
      </dsp:txXfrm>
    </dsp:sp>
    <dsp:sp modelId="{47048B7A-B89E-41F8-9C1F-FAD615035283}">
      <dsp:nvSpPr>
        <dsp:cNvPr id="0" name=""/>
        <dsp:cNvSpPr/>
      </dsp:nvSpPr>
      <dsp:spPr>
        <a:xfrm rot="10800000">
          <a:off x="2212352" y="2534342"/>
          <a:ext cx="267619" cy="259076"/>
        </a:xfrm>
        <a:prstGeom prst="leftRightArrow">
          <a:avLst/>
        </a:prstGeom>
        <a:solidFill>
          <a:schemeClr val="accent5">
            <a:hueOff val="-12016540"/>
            <a:satOff val="17668"/>
            <a:lumOff val="151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bg2">
                <a:lumMod val="10000"/>
              </a:schemeClr>
            </a:solidFill>
          </a:endParaRPr>
        </a:p>
      </dsp:txBody>
      <dsp:txXfrm rot="10800000">
        <a:off x="2212352" y="2534342"/>
        <a:ext cx="267619" cy="259076"/>
      </dsp:txXfrm>
    </dsp:sp>
    <dsp:sp modelId="{30B9C6E2-107C-461C-A396-A7156E1BC7A4}">
      <dsp:nvSpPr>
        <dsp:cNvPr id="0" name=""/>
        <dsp:cNvSpPr/>
      </dsp:nvSpPr>
      <dsp:spPr>
        <a:xfrm>
          <a:off x="0" y="2060000"/>
          <a:ext cx="2086117" cy="1207761"/>
        </a:xfrm>
        <a:prstGeom prst="ellipse">
          <a:avLst/>
        </a:prstGeom>
        <a:gradFill rotWithShape="0">
          <a:gsLst>
            <a:gs pos="0">
              <a:schemeClr val="accent5">
                <a:hueOff val="-12016540"/>
                <a:satOff val="17668"/>
                <a:lumOff val="15126"/>
                <a:alphaOff val="0"/>
                <a:shade val="51000"/>
                <a:satMod val="130000"/>
              </a:schemeClr>
            </a:gs>
            <a:gs pos="80000">
              <a:schemeClr val="accent5">
                <a:hueOff val="-12016540"/>
                <a:satOff val="17668"/>
                <a:lumOff val="151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016540"/>
                <a:satOff val="17668"/>
                <a:lumOff val="151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Муниципальные органы власти</a:t>
          </a:r>
        </a:p>
      </dsp:txBody>
      <dsp:txXfrm>
        <a:off x="0" y="2060000"/>
        <a:ext cx="2086117" cy="1207761"/>
      </dsp:txXfrm>
    </dsp:sp>
    <dsp:sp modelId="{09807ED4-F0EE-4403-AE41-539077A6FE73}">
      <dsp:nvSpPr>
        <dsp:cNvPr id="0" name=""/>
        <dsp:cNvSpPr/>
      </dsp:nvSpPr>
      <dsp:spPr>
        <a:xfrm rot="12453359">
          <a:off x="2400286" y="1686420"/>
          <a:ext cx="627037" cy="366901"/>
        </a:xfrm>
        <a:prstGeom prst="leftRightArrow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bg2">
                <a:lumMod val="10000"/>
              </a:schemeClr>
            </a:solidFill>
          </a:endParaRPr>
        </a:p>
      </dsp:txBody>
      <dsp:txXfrm rot="12453359">
        <a:off x="2400286" y="1686420"/>
        <a:ext cx="627037" cy="366901"/>
      </dsp:txXfrm>
    </dsp:sp>
    <dsp:sp modelId="{FC61CF8F-D46C-4DB2-9C11-145ED24195CD}">
      <dsp:nvSpPr>
        <dsp:cNvPr id="0" name=""/>
        <dsp:cNvSpPr/>
      </dsp:nvSpPr>
      <dsp:spPr>
        <a:xfrm>
          <a:off x="528870" y="683940"/>
          <a:ext cx="1893008" cy="1079412"/>
        </a:xfrm>
        <a:prstGeom prst="ellipse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6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СМИ</a:t>
          </a:r>
        </a:p>
      </dsp:txBody>
      <dsp:txXfrm>
        <a:off x="528870" y="683940"/>
        <a:ext cx="1893008" cy="10794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14D02-88D7-49E9-A3BD-778CF0DF9CC5}">
      <dsp:nvSpPr>
        <dsp:cNvPr id="0" name=""/>
        <dsp:cNvSpPr/>
      </dsp:nvSpPr>
      <dsp:spPr>
        <a:xfrm>
          <a:off x="0" y="149329"/>
          <a:ext cx="2070540" cy="2178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Проведение педсовета по вопросам создания рабочей группы проекта</a:t>
          </a:r>
        </a:p>
      </dsp:txBody>
      <dsp:txXfrm>
        <a:off x="0" y="149329"/>
        <a:ext cx="2070540" cy="2178958"/>
      </dsp:txXfrm>
    </dsp:sp>
    <dsp:sp modelId="{D862D23D-D6B5-4445-A31F-FF139A1211F3}">
      <dsp:nvSpPr>
        <dsp:cNvPr id="0" name=""/>
        <dsp:cNvSpPr/>
      </dsp:nvSpPr>
      <dsp:spPr>
        <a:xfrm rot="21515304">
          <a:off x="2310321" y="944374"/>
          <a:ext cx="508654" cy="5134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1515304">
        <a:off x="2310321" y="944374"/>
        <a:ext cx="508654" cy="513493"/>
      </dsp:txXfrm>
    </dsp:sp>
    <dsp:sp modelId="{A42E0776-1021-4D4B-BE9C-360F2BA15BB6}">
      <dsp:nvSpPr>
        <dsp:cNvPr id="0" name=""/>
        <dsp:cNvSpPr/>
      </dsp:nvSpPr>
      <dsp:spPr>
        <a:xfrm>
          <a:off x="3029974" y="52665"/>
          <a:ext cx="2070540" cy="2222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Мониторинг ресурсов</a:t>
          </a:r>
        </a:p>
      </dsp:txBody>
      <dsp:txXfrm>
        <a:off x="3029974" y="52665"/>
        <a:ext cx="2070540" cy="2222956"/>
      </dsp:txXfrm>
    </dsp:sp>
    <dsp:sp modelId="{B464ED8E-37DC-425A-9F0B-07BF27062918}">
      <dsp:nvSpPr>
        <dsp:cNvPr id="0" name=""/>
        <dsp:cNvSpPr/>
      </dsp:nvSpPr>
      <dsp:spPr>
        <a:xfrm rot="44124">
          <a:off x="5278212" y="925384"/>
          <a:ext cx="376783" cy="5134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582887"/>
                <a:satOff val="-51986"/>
                <a:lumOff val="48759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582887"/>
                <a:satOff val="-51986"/>
                <a:lumOff val="48759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582887"/>
                <a:satOff val="-51986"/>
                <a:lumOff val="487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44124">
        <a:off x="5278212" y="925384"/>
        <a:ext cx="376783" cy="513493"/>
      </dsp:txXfrm>
    </dsp:sp>
    <dsp:sp modelId="{44506CF8-09C9-4C89-B4E7-3142B22D85D4}">
      <dsp:nvSpPr>
        <dsp:cNvPr id="0" name=""/>
        <dsp:cNvSpPr/>
      </dsp:nvSpPr>
      <dsp:spPr>
        <a:xfrm>
          <a:off x="5811367" y="71402"/>
          <a:ext cx="2070540" cy="2256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Формирование  и  утверждение плана работы проекта</a:t>
          </a:r>
        </a:p>
      </dsp:txBody>
      <dsp:txXfrm>
        <a:off x="5811367" y="71402"/>
        <a:ext cx="2070540" cy="22568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6863F9-DC12-4D21-8983-427821D3B600}">
      <dsp:nvSpPr>
        <dsp:cNvPr id="0" name=""/>
        <dsp:cNvSpPr/>
      </dsp:nvSpPr>
      <dsp:spPr>
        <a:xfrm>
          <a:off x="2320" y="0"/>
          <a:ext cx="2373943" cy="1844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Подготовка проектно-сметной документации на кап. Ремонт бассейна</a:t>
          </a:r>
        </a:p>
      </dsp:txBody>
      <dsp:txXfrm>
        <a:off x="2320" y="0"/>
        <a:ext cx="2373943" cy="184482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14D02-88D7-49E9-A3BD-778CF0DF9CC5}">
      <dsp:nvSpPr>
        <dsp:cNvPr id="0" name=""/>
        <dsp:cNvSpPr/>
      </dsp:nvSpPr>
      <dsp:spPr>
        <a:xfrm>
          <a:off x="6285" y="733855"/>
          <a:ext cx="1442490" cy="860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Капитальный ремонт бассейна</a:t>
          </a:r>
        </a:p>
      </dsp:txBody>
      <dsp:txXfrm>
        <a:off x="6285" y="733855"/>
        <a:ext cx="1442490" cy="860576"/>
      </dsp:txXfrm>
    </dsp:sp>
    <dsp:sp modelId="{D862D23D-D6B5-4445-A31F-FF139A1211F3}">
      <dsp:nvSpPr>
        <dsp:cNvPr id="0" name=""/>
        <dsp:cNvSpPr/>
      </dsp:nvSpPr>
      <dsp:spPr>
        <a:xfrm>
          <a:off x="1552300" y="1035772"/>
          <a:ext cx="219473" cy="256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552300" y="1035772"/>
        <a:ext cx="219473" cy="256742"/>
      </dsp:txXfrm>
    </dsp:sp>
    <dsp:sp modelId="{A42E0776-1021-4D4B-BE9C-360F2BA15BB6}">
      <dsp:nvSpPr>
        <dsp:cNvPr id="0" name=""/>
        <dsp:cNvSpPr/>
      </dsp:nvSpPr>
      <dsp:spPr>
        <a:xfrm>
          <a:off x="1862876" y="733855"/>
          <a:ext cx="1576182" cy="860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Закупка оборудования</a:t>
          </a:r>
        </a:p>
      </dsp:txBody>
      <dsp:txXfrm>
        <a:off x="1862876" y="733855"/>
        <a:ext cx="1576182" cy="860576"/>
      </dsp:txXfrm>
    </dsp:sp>
    <dsp:sp modelId="{B464ED8E-37DC-425A-9F0B-07BF27062918}">
      <dsp:nvSpPr>
        <dsp:cNvPr id="0" name=""/>
        <dsp:cNvSpPr/>
      </dsp:nvSpPr>
      <dsp:spPr>
        <a:xfrm>
          <a:off x="3542584" y="1035772"/>
          <a:ext cx="219473" cy="256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194296"/>
                <a:satOff val="-17329"/>
                <a:lumOff val="16253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194296"/>
                <a:satOff val="-17329"/>
                <a:lumOff val="16253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194296"/>
                <a:satOff val="-17329"/>
                <a:lumOff val="162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542584" y="1035772"/>
        <a:ext cx="219473" cy="256742"/>
      </dsp:txXfrm>
    </dsp:sp>
    <dsp:sp modelId="{C62FA9F0-A527-4E2A-8DAB-59CC18525023}">
      <dsp:nvSpPr>
        <dsp:cNvPr id="0" name=""/>
        <dsp:cNvSpPr/>
      </dsp:nvSpPr>
      <dsp:spPr>
        <a:xfrm>
          <a:off x="3853160" y="733855"/>
          <a:ext cx="1619394" cy="860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Разработка методических рекомендаций</a:t>
          </a:r>
        </a:p>
      </dsp:txBody>
      <dsp:txXfrm>
        <a:off x="3853160" y="733855"/>
        <a:ext cx="1619394" cy="860576"/>
      </dsp:txXfrm>
    </dsp:sp>
    <dsp:sp modelId="{33C36F52-806B-4BAE-8F3F-8154384ABCE5}">
      <dsp:nvSpPr>
        <dsp:cNvPr id="0" name=""/>
        <dsp:cNvSpPr/>
      </dsp:nvSpPr>
      <dsp:spPr>
        <a:xfrm>
          <a:off x="5576080" y="1035772"/>
          <a:ext cx="219473" cy="256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388591"/>
                <a:satOff val="-34657"/>
                <a:lumOff val="32506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388591"/>
                <a:satOff val="-34657"/>
                <a:lumOff val="32506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388591"/>
                <a:satOff val="-34657"/>
                <a:lumOff val="325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76080" y="1035772"/>
        <a:ext cx="219473" cy="256742"/>
      </dsp:txXfrm>
    </dsp:sp>
    <dsp:sp modelId="{44506CF8-09C9-4C89-B4E7-3142B22D85D4}">
      <dsp:nvSpPr>
        <dsp:cNvPr id="0" name=""/>
        <dsp:cNvSpPr/>
      </dsp:nvSpPr>
      <dsp:spPr>
        <a:xfrm>
          <a:off x="5886656" y="733855"/>
          <a:ext cx="1360198" cy="860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Повышение квалификации учителей</a:t>
          </a:r>
        </a:p>
      </dsp:txBody>
      <dsp:txXfrm>
        <a:off x="5886656" y="733855"/>
        <a:ext cx="1360198" cy="860576"/>
      </dsp:txXfrm>
    </dsp:sp>
    <dsp:sp modelId="{ACED61C5-A30A-489F-9E1E-2F8F1CE5B4FE}">
      <dsp:nvSpPr>
        <dsp:cNvPr id="0" name=""/>
        <dsp:cNvSpPr/>
      </dsp:nvSpPr>
      <dsp:spPr>
        <a:xfrm>
          <a:off x="7350379" y="1035772"/>
          <a:ext cx="219473" cy="256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582887"/>
                <a:satOff val="-51986"/>
                <a:lumOff val="48759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582887"/>
                <a:satOff val="-51986"/>
                <a:lumOff val="48759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582887"/>
                <a:satOff val="-51986"/>
                <a:lumOff val="487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350379" y="1035772"/>
        <a:ext cx="219473" cy="256742"/>
      </dsp:txXfrm>
    </dsp:sp>
    <dsp:sp modelId="{4C5E578C-B548-48C5-988C-85BE573DB4F8}">
      <dsp:nvSpPr>
        <dsp:cNvPr id="0" name=""/>
        <dsp:cNvSpPr/>
      </dsp:nvSpPr>
      <dsp:spPr>
        <a:xfrm>
          <a:off x="7660955" y="733855"/>
          <a:ext cx="1402291" cy="860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Медицинское сопровождение</a:t>
          </a:r>
        </a:p>
      </dsp:txBody>
      <dsp:txXfrm>
        <a:off x="7660955" y="733855"/>
        <a:ext cx="1402291" cy="8605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6863F9-DC12-4D21-8983-427821D3B600}">
      <dsp:nvSpPr>
        <dsp:cNvPr id="0" name=""/>
        <dsp:cNvSpPr/>
      </dsp:nvSpPr>
      <dsp:spPr>
        <a:xfrm>
          <a:off x="3985" y="603791"/>
          <a:ext cx="1742607" cy="1429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ПИАР компания</a:t>
          </a:r>
        </a:p>
      </dsp:txBody>
      <dsp:txXfrm>
        <a:off x="3985" y="603791"/>
        <a:ext cx="1742607" cy="1429328"/>
      </dsp:txXfrm>
    </dsp:sp>
    <dsp:sp modelId="{CFC1A2CF-A52E-40AB-B581-BCDBA0195CD9}">
      <dsp:nvSpPr>
        <dsp:cNvPr id="0" name=""/>
        <dsp:cNvSpPr/>
      </dsp:nvSpPr>
      <dsp:spPr>
        <a:xfrm>
          <a:off x="1920854" y="1102372"/>
          <a:ext cx="369432" cy="4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920854" y="1102372"/>
        <a:ext cx="369432" cy="432166"/>
      </dsp:txXfrm>
    </dsp:sp>
    <dsp:sp modelId="{B7E3B3E6-41B4-4CD3-911E-1DA8237E802C}">
      <dsp:nvSpPr>
        <dsp:cNvPr id="0" name=""/>
        <dsp:cNvSpPr/>
      </dsp:nvSpPr>
      <dsp:spPr>
        <a:xfrm>
          <a:off x="2443636" y="577260"/>
          <a:ext cx="1742607" cy="1482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Корректировка программ</a:t>
          </a:r>
        </a:p>
      </dsp:txBody>
      <dsp:txXfrm>
        <a:off x="2443636" y="577260"/>
        <a:ext cx="1742607" cy="1482391"/>
      </dsp:txXfrm>
    </dsp:sp>
    <dsp:sp modelId="{CCEE569F-C504-453B-B472-125280803294}">
      <dsp:nvSpPr>
        <dsp:cNvPr id="0" name=""/>
        <dsp:cNvSpPr/>
      </dsp:nvSpPr>
      <dsp:spPr>
        <a:xfrm>
          <a:off x="4360505" y="1102372"/>
          <a:ext cx="369432" cy="4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291443"/>
                <a:satOff val="-25993"/>
                <a:lumOff val="2438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291443"/>
                <a:satOff val="-25993"/>
                <a:lumOff val="2438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291443"/>
                <a:satOff val="-25993"/>
                <a:lumOff val="243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360505" y="1102372"/>
        <a:ext cx="369432" cy="432166"/>
      </dsp:txXfrm>
    </dsp:sp>
    <dsp:sp modelId="{7FCD8457-9B63-4F49-81E5-5FD8189555D2}">
      <dsp:nvSpPr>
        <dsp:cNvPr id="0" name=""/>
        <dsp:cNvSpPr/>
      </dsp:nvSpPr>
      <dsp:spPr>
        <a:xfrm>
          <a:off x="4883287" y="603791"/>
          <a:ext cx="1742607" cy="1429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Тесты, соревнования</a:t>
          </a:r>
        </a:p>
      </dsp:txBody>
      <dsp:txXfrm>
        <a:off x="4883287" y="603791"/>
        <a:ext cx="1742607" cy="1429328"/>
      </dsp:txXfrm>
    </dsp:sp>
    <dsp:sp modelId="{C48FA5A1-70AD-48C3-890D-E120BDB206BB}">
      <dsp:nvSpPr>
        <dsp:cNvPr id="0" name=""/>
        <dsp:cNvSpPr/>
      </dsp:nvSpPr>
      <dsp:spPr>
        <a:xfrm>
          <a:off x="6801152" y="1102372"/>
          <a:ext cx="371545" cy="432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582887"/>
                <a:satOff val="-51986"/>
                <a:lumOff val="48759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582887"/>
                <a:satOff val="-51986"/>
                <a:lumOff val="48759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582887"/>
                <a:satOff val="-51986"/>
                <a:lumOff val="487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801152" y="1102372"/>
        <a:ext cx="371545" cy="432166"/>
      </dsp:txXfrm>
    </dsp:sp>
    <dsp:sp modelId="{181F55E4-1BD9-42BB-B48A-D9479C70B830}">
      <dsp:nvSpPr>
        <dsp:cNvPr id="0" name=""/>
        <dsp:cNvSpPr/>
      </dsp:nvSpPr>
      <dsp:spPr>
        <a:xfrm>
          <a:off x="7326924" y="577255"/>
          <a:ext cx="1742607" cy="1482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Освещение реализации проекта</a:t>
          </a:r>
        </a:p>
      </dsp:txBody>
      <dsp:txXfrm>
        <a:off x="7326924" y="577255"/>
        <a:ext cx="1742607" cy="14824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14D02-88D7-49E9-A3BD-778CF0DF9CC5}">
      <dsp:nvSpPr>
        <dsp:cNvPr id="0" name=""/>
        <dsp:cNvSpPr/>
      </dsp:nvSpPr>
      <dsp:spPr>
        <a:xfrm>
          <a:off x="0" y="251619"/>
          <a:ext cx="2070540" cy="1992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Сравнительный анализ исследований</a:t>
          </a:r>
        </a:p>
      </dsp:txBody>
      <dsp:txXfrm>
        <a:off x="0" y="251619"/>
        <a:ext cx="2070540" cy="1992191"/>
      </dsp:txXfrm>
    </dsp:sp>
    <dsp:sp modelId="{D862D23D-D6B5-4445-A31F-FF139A1211F3}">
      <dsp:nvSpPr>
        <dsp:cNvPr id="0" name=""/>
        <dsp:cNvSpPr/>
      </dsp:nvSpPr>
      <dsp:spPr>
        <a:xfrm rot="21497481">
          <a:off x="2285777" y="946852"/>
          <a:ext cx="456722" cy="5134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1497481">
        <a:off x="2285777" y="946852"/>
        <a:ext cx="456722" cy="513493"/>
      </dsp:txXfrm>
    </dsp:sp>
    <dsp:sp modelId="{A42E0776-1021-4D4B-BE9C-360F2BA15BB6}">
      <dsp:nvSpPr>
        <dsp:cNvPr id="0" name=""/>
        <dsp:cNvSpPr/>
      </dsp:nvSpPr>
      <dsp:spPr>
        <a:xfrm>
          <a:off x="2931896" y="144046"/>
          <a:ext cx="2070540" cy="2032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Проведение педсовета по итогам проекта</a:t>
          </a:r>
        </a:p>
      </dsp:txBody>
      <dsp:txXfrm>
        <a:off x="2931896" y="144046"/>
        <a:ext cx="2070540" cy="2032417"/>
      </dsp:txXfrm>
    </dsp:sp>
    <dsp:sp modelId="{B464ED8E-37DC-425A-9F0B-07BF27062918}">
      <dsp:nvSpPr>
        <dsp:cNvPr id="0" name=""/>
        <dsp:cNvSpPr/>
      </dsp:nvSpPr>
      <dsp:spPr>
        <a:xfrm rot="104444">
          <a:off x="5204570" y="947631"/>
          <a:ext cx="428931" cy="5134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582887"/>
                <a:satOff val="-51986"/>
                <a:lumOff val="48759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582887"/>
                <a:satOff val="-51986"/>
                <a:lumOff val="48759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582887"/>
                <a:satOff val="-51986"/>
                <a:lumOff val="487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4444">
        <a:off x="5204570" y="947631"/>
        <a:ext cx="428931" cy="513493"/>
      </dsp:txXfrm>
    </dsp:sp>
    <dsp:sp modelId="{44506CF8-09C9-4C89-B4E7-3142B22D85D4}">
      <dsp:nvSpPr>
        <dsp:cNvPr id="0" name=""/>
        <dsp:cNvSpPr/>
      </dsp:nvSpPr>
      <dsp:spPr>
        <a:xfrm>
          <a:off x="5811367" y="216045"/>
          <a:ext cx="2070540" cy="2063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Публичный отчет по итогам проекта</a:t>
          </a:r>
        </a:p>
      </dsp:txBody>
      <dsp:txXfrm>
        <a:off x="5811367" y="216045"/>
        <a:ext cx="2070540" cy="206343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945503-74E1-4C7A-AF67-BF87AA8FFEE4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</a:t>
          </a:r>
        </a:p>
      </dsp:txBody>
      <dsp:txXfrm rot="5400000">
        <a:off x="-167381" y="167807"/>
        <a:ext cx="1115877" cy="781114"/>
      </dsp:txXfrm>
    </dsp:sp>
    <dsp:sp modelId="{A9057E44-B75C-4E14-8967-6402F06B8F3D}">
      <dsp:nvSpPr>
        <dsp:cNvPr id="0" name=""/>
        <dsp:cNvSpPr/>
      </dsp:nvSpPr>
      <dsp:spPr>
        <a:xfrm rot="5400000">
          <a:off x="4420384" y="-3638844"/>
          <a:ext cx="725320" cy="8003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Сформированная система стимулов для участников ОП к регулярным занятиям физической культурой, сдаче норм ГТО</a:t>
          </a:r>
        </a:p>
      </dsp:txBody>
      <dsp:txXfrm rot="5400000">
        <a:off x="4420384" y="-3638844"/>
        <a:ext cx="725320" cy="8003861"/>
      </dsp:txXfrm>
    </dsp:sp>
    <dsp:sp modelId="{CB7E11F7-25C8-409D-A87C-60B81FB1F60B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29483"/>
                <a:satOff val="-22134"/>
                <a:lumOff val="21274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29483"/>
                <a:satOff val="-22134"/>
                <a:lumOff val="21274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29483"/>
                <a:satOff val="-22134"/>
                <a:lumOff val="21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2</a:t>
          </a:r>
        </a:p>
      </dsp:txBody>
      <dsp:txXfrm rot="5400000">
        <a:off x="-167381" y="1166767"/>
        <a:ext cx="1115877" cy="781114"/>
      </dsp:txXfrm>
    </dsp:sp>
    <dsp:sp modelId="{7D01B870-15EF-4F3E-81B6-30195DF8E2E6}">
      <dsp:nvSpPr>
        <dsp:cNvPr id="0" name=""/>
        <dsp:cNvSpPr/>
      </dsp:nvSpPr>
      <dsp:spPr>
        <a:xfrm rot="5400000">
          <a:off x="4420384" y="-2639884"/>
          <a:ext cx="725320" cy="8003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29483"/>
              <a:satOff val="-22134"/>
              <a:lumOff val="21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Рост профессионального мастерства педагогов</a:t>
          </a:r>
        </a:p>
      </dsp:txBody>
      <dsp:txXfrm rot="5400000">
        <a:off x="4420384" y="-2639884"/>
        <a:ext cx="725320" cy="8003861"/>
      </dsp:txXfrm>
    </dsp:sp>
    <dsp:sp modelId="{2BF8EFFB-5BC7-477E-8472-AE58BA33A2C6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458966"/>
                <a:satOff val="-44269"/>
                <a:lumOff val="42548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458966"/>
                <a:satOff val="-44269"/>
                <a:lumOff val="42548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458966"/>
                <a:satOff val="-44269"/>
                <a:lumOff val="425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3</a:t>
          </a:r>
        </a:p>
      </dsp:txBody>
      <dsp:txXfrm rot="5400000">
        <a:off x="-167381" y="2165726"/>
        <a:ext cx="1115877" cy="781114"/>
      </dsp:txXfrm>
    </dsp:sp>
    <dsp:sp modelId="{6782F485-D76C-4F37-8195-49F50EC3E448}">
      <dsp:nvSpPr>
        <dsp:cNvPr id="0" name=""/>
        <dsp:cNvSpPr/>
      </dsp:nvSpPr>
      <dsp:spPr>
        <a:xfrm rot="5400000">
          <a:off x="4420384" y="-1668886"/>
          <a:ext cx="725320" cy="8003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458966"/>
              <a:satOff val="-44269"/>
              <a:lumOff val="425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Разработка</a:t>
          </a:r>
          <a:r>
            <a:rPr lang="ru-RU" sz="2000" kern="1200" baseline="0" dirty="0"/>
            <a:t> авторских программ</a:t>
          </a:r>
          <a:endParaRPr lang="ru-RU" sz="2000" kern="1200" dirty="0"/>
        </a:p>
      </dsp:txBody>
      <dsp:txXfrm rot="5400000">
        <a:off x="4420384" y="-1668886"/>
        <a:ext cx="725320" cy="8003861"/>
      </dsp:txXfrm>
    </dsp:sp>
    <dsp:sp modelId="{A4E4793F-CE31-4067-B25A-25A1867BFEB2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458966"/>
                <a:satOff val="-44269"/>
                <a:lumOff val="42548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458966"/>
                <a:satOff val="-44269"/>
                <a:lumOff val="42548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458966"/>
                <a:satOff val="-44269"/>
                <a:lumOff val="425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4</a:t>
          </a:r>
        </a:p>
      </dsp:txBody>
      <dsp:txXfrm rot="5400000">
        <a:off x="-167381" y="3164686"/>
        <a:ext cx="1115877" cy="781114"/>
      </dsp:txXfrm>
    </dsp:sp>
    <dsp:sp modelId="{8B26BD2C-056B-41E8-B12B-E77E08C6A1D4}">
      <dsp:nvSpPr>
        <dsp:cNvPr id="0" name=""/>
        <dsp:cNvSpPr/>
      </dsp:nvSpPr>
      <dsp:spPr>
        <a:xfrm rot="5400000">
          <a:off x="4420384" y="-641965"/>
          <a:ext cx="725320" cy="8003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458966"/>
              <a:satOff val="-44269"/>
              <a:lumOff val="425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Приобщение</a:t>
          </a:r>
          <a:r>
            <a:rPr lang="ru-RU" sz="2000" kern="1200" baseline="0" dirty="0">
              <a:latin typeface="Times New Roman" pitchFamily="18" charset="0"/>
              <a:cs typeface="Times New Roman" pitchFamily="18" charset="0"/>
            </a:rPr>
            <a:t> к спорту всего контингента ОО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0384" y="-641965"/>
        <a:ext cx="725320" cy="8003861"/>
      </dsp:txXfrm>
    </dsp:sp>
    <dsp:sp modelId="{C71DB2F9-3F7E-4A57-9850-4864E2E8E9C9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29483"/>
                <a:satOff val="-22134"/>
                <a:lumOff val="21274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29483"/>
                <a:satOff val="-22134"/>
                <a:lumOff val="21274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29483"/>
                <a:satOff val="-22134"/>
                <a:lumOff val="21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5</a:t>
          </a:r>
        </a:p>
      </dsp:txBody>
      <dsp:txXfrm rot="5400000">
        <a:off x="-167381" y="4163645"/>
        <a:ext cx="1115877" cy="781114"/>
      </dsp:txXfrm>
    </dsp:sp>
    <dsp:sp modelId="{C74BC73D-C101-40C3-BDFA-920CE9791976}">
      <dsp:nvSpPr>
        <dsp:cNvPr id="0" name=""/>
        <dsp:cNvSpPr/>
      </dsp:nvSpPr>
      <dsp:spPr>
        <a:xfrm rot="5400000">
          <a:off x="4420384" y="374082"/>
          <a:ext cx="725320" cy="8003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29483"/>
              <a:satOff val="-22134"/>
              <a:lumOff val="21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Вовлеченность</a:t>
          </a:r>
          <a:r>
            <a:rPr lang="ru-RU" sz="2000" kern="1200" baseline="0" dirty="0">
              <a:latin typeface="Times New Roman" pitchFamily="18" charset="0"/>
              <a:cs typeface="Times New Roman" pitchFamily="18" charset="0"/>
            </a:rPr>
            <a:t> учащихся в непрерывный тренировочный процесс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0384" y="374082"/>
        <a:ext cx="725320" cy="8003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C96337-01EB-4FB8-914F-FC8D717B60D5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1298DA-3F2B-4C07-AE59-E9D7DDE99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25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63FB5-B719-4833-B372-71A4E5DB4C75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4E60D-FA73-46D1-9F14-D591D1CC5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64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E60D-FA73-46D1-9F14-D591D1CC59E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6409-8680-4E08-85D5-351B93696413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BBFB-3D10-4817-B12C-5C15EEC9E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4305-E6FE-46CA-B5EB-45ED7FB3E4C2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F0D2-F6CA-4C76-90AE-1698C5A93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AD3D-68EC-4C34-956E-29ED8D438DCA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98D9-9235-472C-85D9-6512353DC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0B6B-C4A0-4101-BE78-39355DEEAAC8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6BA-7705-4964-ACA2-A285F4AAE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66F1-FB4D-42C2-BDDE-C01D07244129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2679-D9CC-4EC3-964A-7BE2B1A10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B387-C0E4-4951-8E23-A3429FD15893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6941-A2D5-4ABC-8F7A-09057D867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200F-A81A-46E7-B63D-1C1654D22952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6BB4-3261-4479-8ED7-8B5C5A2BB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B213-01B1-4BE9-91F2-C3F0152F2CCA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FB63-62CC-4A7B-8573-C08FEA0D8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E386-8AC4-41D0-9289-B76698D66479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0057-152F-4597-A438-C684A8A45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3D8F-B7A7-459B-A868-7E274804A7A5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E1AD-13B0-4175-AD1F-3CB66E33E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D6E2-7431-429D-A32F-E8CB28D994B4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907-AB42-4B01-B51A-E9D30C7B2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12EF2B-FAA2-4BE4-A54E-7560BBDC58A3}" type="datetimeFigureOut">
              <a:rPr lang="ru-RU"/>
              <a:pPr>
                <a:defRPr/>
              </a:pPr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84B5B7-DB20-444C-B332-0C3F49841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bing.com/images/search?q=%d0%ba%d0%b0%d1%80%d1%82%d0%b0+%d0%ba%d1%80%d1%8b%d0%bc%d0%b0&amp;view=detailv2&amp;&amp;id=003B2A3233265C52D4EBB930A8F445EA6B273C57&amp;selectedIndex=156&amp;ccid=nhjZAwhE&amp;simid=607986646447031544&amp;thid=OIP.M9e18d9030844c16a7c2c577527e2a85ao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915816" y="4149080"/>
            <a:ext cx="5842942" cy="237626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Создание социально-педагогической  и  физкультурно-оздоровительной среды для реализации комплекса ГТО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образовательной организации 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(на примере МБОУ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Ручьёвская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школа»</a:t>
            </a:r>
          </a:p>
          <a:p>
            <a:pPr algn="ctr"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Раздольненского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  Республики Крым)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938" y="2565400"/>
            <a:ext cx="5545137" cy="684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10" descr="C:\Users\skags\Desktop\Мои документы\Работа\Форум\буклет\1112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184400"/>
            <a:ext cx="13382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0"/>
            <a:ext cx="24415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Логотип ранхиг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8"/>
            <a:ext cx="9715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580063" y="14288"/>
            <a:ext cx="3579812" cy="125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Южно-Российский институт  управления – филиал </a:t>
            </a:r>
            <a:r>
              <a:rPr lang="ru-RU" sz="12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РАНХиГС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35713" y="14288"/>
            <a:ext cx="2808287" cy="124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60" name="Прямоугольник 13"/>
          <p:cNvSpPr>
            <a:spLocks noChangeArrowheads="1"/>
          </p:cNvSpPr>
          <p:nvPr/>
        </p:nvSpPr>
        <p:spPr bwMode="auto">
          <a:xfrm>
            <a:off x="4418013" y="32448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061" name="Прямоугольник 16"/>
          <p:cNvSpPr>
            <a:spLocks noChangeArrowheads="1"/>
          </p:cNvSpPr>
          <p:nvPr/>
        </p:nvSpPr>
        <p:spPr bwMode="auto">
          <a:xfrm>
            <a:off x="104775" y="3789363"/>
            <a:ext cx="37068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Лемешко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В.Е.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062" name="Picture 16" descr="I:\ПРОЕКТНАЯ ДЕЯТЕЛЬНОСТЬ\ПРОЕКТ!\Мы с проектом\ПР 29.10 фото\IMG_66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133600"/>
            <a:ext cx="10080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2732" y="1268760"/>
            <a:ext cx="31294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.ytimg.com/vi/ddepT2cViPo/maxresdefaul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08823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F:\27ДОСТУП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988840"/>
            <a:ext cx="2016224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3375"/>
            <a:ext cx="611188" cy="1008063"/>
          </a:xfrm>
          <a:prstGeom prst="rect">
            <a:avLst/>
          </a:prstGeom>
          <a:gradFill>
            <a:gsLst>
              <a:gs pos="80000">
                <a:srgbClr val="5A1D1B"/>
              </a:gs>
              <a:gs pos="94000">
                <a:srgbClr val="511413"/>
              </a:gs>
              <a:gs pos="34000">
                <a:srgbClr val="C00000"/>
              </a:gs>
              <a:gs pos="100000">
                <a:schemeClr val="accent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479925" y="-952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 altLang="ru-RU">
              <a:solidFill>
                <a:srgbClr val="C0504D"/>
              </a:solidFill>
              <a:latin typeface="Tahoma" pitchFamily="34" charset="0"/>
            </a:endParaRPr>
          </a:p>
          <a:p>
            <a:pPr algn="ctr" eaLnBrk="0" hangingPunct="0"/>
            <a:endParaRPr lang="ru-RU" altLang="ru-RU">
              <a:solidFill>
                <a:srgbClr val="C0504D"/>
              </a:solidFill>
              <a:latin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1188" y="692150"/>
            <a:ext cx="792003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1331913" y="54660"/>
            <a:ext cx="5853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РИСКИ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2816579"/>
              </p:ext>
            </p:extLst>
          </p:nvPr>
        </p:nvGraphicFramePr>
        <p:xfrm>
          <a:off x="468313" y="1125538"/>
          <a:ext cx="8351837" cy="527685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599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1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097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Риски проекта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Мероприятия по снижению риска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924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Форс-мажор (природные катаклизмы стихийные бедствия введение карантина)</a:t>
                      </a:r>
                      <a:endParaRPr lang="ru-RU" sz="16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Действия </a:t>
                      </a:r>
                      <a:r>
                        <a:rPr lang="ru-RU" sz="1600" b="1" kern="50">
                          <a:effectLst/>
                          <a:latin typeface="Times New Roman"/>
                          <a:ea typeface="SimSun"/>
                          <a:cs typeface="Mangal"/>
                        </a:rPr>
                        <a:t>по обстоятельствам</a:t>
                      </a:r>
                      <a:endParaRPr lang="ru-RU" sz="1600" b="1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739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Технические неполадки, связанные с использованием спортивного инвентаря, тира, бассейна</a:t>
                      </a:r>
                      <a:endParaRPr lang="ru-RU" sz="16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Заключение договоров с организациями, предприятиями специализирующихся на обслуживании оборудования</a:t>
                      </a:r>
                      <a:endParaRPr lang="ru-RU" sz="1600" b="1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23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Нежелание различных  организаций вступать во взаимодействие с образовательной организацией</a:t>
                      </a:r>
                      <a:endParaRPr lang="ru-RU" sz="16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Обращение к учредителю за координационной помощью (организация региональных совместных мероприятий с заинтересованными сторонами)</a:t>
                      </a:r>
                      <a:endParaRPr lang="ru-RU" sz="1600" b="1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6871492"/>
              </p:ext>
            </p:extLst>
          </p:nvPr>
        </p:nvGraphicFramePr>
        <p:xfrm>
          <a:off x="395536" y="1124744"/>
          <a:ext cx="828092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35889" y="504825"/>
            <a:ext cx="8614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социальных партнеров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7463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557338"/>
            <a:ext cx="4176713" cy="1655637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Ручьёвская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</a:t>
            </a:r>
          </a:p>
        </p:txBody>
      </p:sp>
      <p:pic>
        <p:nvPicPr>
          <p:cNvPr id="13316" name="Picture 4" descr="http://tse1.mm.bing.net/th?&amp;id=OIP.M9e18d9030844c16a7c2c577527e2a85ao0&amp;w=299&amp;h=185&amp;c=0&amp;pid=1.9&amp;rs=0&amp;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960440" cy="3096344"/>
          </a:xfrm>
          <a:prstGeom prst="rect">
            <a:avLst/>
          </a:prstGeom>
          <a:noFill/>
        </p:spPr>
      </p:pic>
      <p:pic>
        <p:nvPicPr>
          <p:cNvPr id="10" name="Picture 4" descr="_SC00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7" y="2852936"/>
            <a:ext cx="4032449" cy="3240359"/>
          </a:xfrm>
          <a:prstGeom prst="rect">
            <a:avLst/>
          </a:prstGeom>
        </p:spPr>
      </p:pic>
      <p:pic>
        <p:nvPicPr>
          <p:cNvPr id="12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5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250"/>
            <a:ext cx="611188" cy="1008063"/>
          </a:xfrm>
          <a:prstGeom prst="rect">
            <a:avLst/>
          </a:prstGeom>
          <a:gradFill>
            <a:gsLst>
              <a:gs pos="80000">
                <a:srgbClr val="5A1D1B"/>
              </a:gs>
              <a:gs pos="94000">
                <a:srgbClr val="511413"/>
              </a:gs>
              <a:gs pos="34000">
                <a:srgbClr val="C00000"/>
              </a:gs>
              <a:gs pos="100000">
                <a:schemeClr val="accent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1188" y="836613"/>
            <a:ext cx="792003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263600369"/>
              </p:ext>
            </p:extLst>
          </p:nvPr>
        </p:nvGraphicFramePr>
        <p:xfrm>
          <a:off x="889000" y="1628775"/>
          <a:ext cx="7881908" cy="232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1" name="Заголовок 1"/>
          <p:cNvSpPr txBox="1">
            <a:spLocks/>
          </p:cNvSpPr>
          <p:nvPr/>
        </p:nvSpPr>
        <p:spPr bwMode="auto">
          <a:xfrm>
            <a:off x="817563" y="217488"/>
            <a:ext cx="7931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проекта (12 месяцев)</a:t>
            </a:r>
            <a:b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alt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256499192"/>
              </p:ext>
            </p:extLst>
          </p:nvPr>
        </p:nvGraphicFramePr>
        <p:xfrm>
          <a:off x="5652120" y="4274116"/>
          <a:ext cx="23762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415" name="Заголовок 1"/>
          <p:cNvSpPr txBox="1">
            <a:spLocks/>
          </p:cNvSpPr>
          <p:nvPr/>
        </p:nvSpPr>
        <p:spPr bwMode="auto">
          <a:xfrm>
            <a:off x="890588" y="973138"/>
            <a:ext cx="7931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19672" y="4274116"/>
            <a:ext cx="2514557" cy="1758793"/>
            <a:chOff x="6368967" y="191742"/>
            <a:chExt cx="1512940" cy="1758793"/>
          </a:xfrm>
          <a:gradFill flip="none" rotWithShape="1">
            <a:gsLst>
              <a:gs pos="0">
                <a:srgbClr val="7B919E"/>
              </a:gs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368967" y="191742"/>
              <a:ext cx="1512940" cy="1758793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413279" y="236054"/>
              <a:ext cx="1424316" cy="167016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/>
                <a:t>Создание вкладки ГТО на официальном сайте ОО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00113" y="4896765"/>
            <a:ext cx="368594" cy="513493"/>
            <a:chOff x="5283081" y="958848"/>
            <a:chExt cx="368594" cy="51349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" name="Стрелка вправо 12"/>
            <p:cNvSpPr/>
            <p:nvPr/>
          </p:nvSpPr>
          <p:spPr>
            <a:xfrm rot="21471173">
              <a:off x="5283081" y="958848"/>
              <a:ext cx="368594" cy="51349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Стрелка вправо 4"/>
            <p:cNvSpPr/>
            <p:nvPr/>
          </p:nvSpPr>
          <p:spPr>
            <a:xfrm rot="21471173">
              <a:off x="5283120" y="1063618"/>
              <a:ext cx="258016" cy="3080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20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25078" y="4740062"/>
            <a:ext cx="368594" cy="513493"/>
            <a:chOff x="5283081" y="958848"/>
            <a:chExt cx="368594" cy="51349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Стрелка вправо 15"/>
            <p:cNvSpPr/>
            <p:nvPr/>
          </p:nvSpPr>
          <p:spPr>
            <a:xfrm rot="21471173">
              <a:off x="5283081" y="958848"/>
              <a:ext cx="368594" cy="51349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21471173">
              <a:off x="5283120" y="1063618"/>
              <a:ext cx="258016" cy="3080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814D02-88D7-49E9-A3BD-778CF0DF9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F814D02-88D7-49E9-A3BD-778CF0DF9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2D23D-D6B5-4445-A31F-FF139A121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862D23D-D6B5-4445-A31F-FF139A121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E0776-1021-4D4B-BE9C-360F2BA15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42E0776-1021-4D4B-BE9C-360F2BA15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64ED8E-37DC-425A-9F0B-07BF2706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464ED8E-37DC-425A-9F0B-07BF27062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506CF8-09C9-4C89-B4E7-3142B22D8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4506CF8-09C9-4C89-B4E7-3142B22D8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6863F9-DC12-4D21-8983-427821D3B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B86863F9-DC12-4D21-8983-427821D3B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92394029"/>
              </p:ext>
            </p:extLst>
          </p:nvPr>
        </p:nvGraphicFramePr>
        <p:xfrm>
          <a:off x="27102" y="1543149"/>
          <a:ext cx="9069532" cy="232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18088866"/>
              </p:ext>
            </p:extLst>
          </p:nvPr>
        </p:nvGraphicFramePr>
        <p:xfrm>
          <a:off x="0" y="4077072"/>
          <a:ext cx="9069532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949325" y="981075"/>
            <a:ext cx="7931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Основной этап</a:t>
            </a:r>
            <a:r>
              <a:rPr lang="ru-RU" altLang="ru-RU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altLang="ru-RU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76250"/>
            <a:ext cx="611188" cy="1008063"/>
          </a:xfrm>
          <a:prstGeom prst="rect">
            <a:avLst/>
          </a:prstGeom>
          <a:gradFill>
            <a:gsLst>
              <a:gs pos="80000">
                <a:srgbClr val="5A1D1B"/>
              </a:gs>
              <a:gs pos="94000">
                <a:srgbClr val="511413"/>
              </a:gs>
              <a:gs pos="34000">
                <a:srgbClr val="C00000"/>
              </a:gs>
              <a:gs pos="100000">
                <a:schemeClr val="accent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1188" y="836613"/>
            <a:ext cx="792003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17563" y="217488"/>
            <a:ext cx="7931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проекта(12 месяцев)</a:t>
            </a:r>
            <a:b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alt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814D02-88D7-49E9-A3BD-778CF0DF9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F814D02-88D7-49E9-A3BD-778CF0DF9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2D23D-D6B5-4445-A31F-FF139A121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D862D23D-D6B5-4445-A31F-FF139A121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E0776-1021-4D4B-BE9C-360F2BA15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42E0776-1021-4D4B-BE9C-360F2BA15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64ED8E-37DC-425A-9F0B-07BF2706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B464ED8E-37DC-425A-9F0B-07BF27062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2FA9F0-A527-4E2A-8DAB-59CC18525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62FA9F0-A527-4E2A-8DAB-59CC18525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36F52-806B-4BAE-8F3F-8154384AB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3C36F52-806B-4BAE-8F3F-8154384AB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506CF8-09C9-4C89-B4E7-3142B22D8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4506CF8-09C9-4C89-B4E7-3142B22D8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ED61C5-A30A-489F-9E1E-2F8F1CE5B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CED61C5-A30A-489F-9E1E-2F8F1CE5B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5E578C-B548-48C5-988C-85BE573DB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C5E578C-B548-48C5-988C-85BE573DB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6863F9-DC12-4D21-8983-427821D3B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B86863F9-DC12-4D21-8983-427821D3B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C1A2CF-A52E-40AB-B581-BCDBA0195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CFC1A2CF-A52E-40AB-B581-BCDBA0195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E3B3E6-41B4-4CD3-911E-1DA8237E8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B7E3B3E6-41B4-4CD3-911E-1DA8237E8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EE569F-C504-453B-B472-125280803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CCEE569F-C504-453B-B472-125280803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CD8457-9B63-4F49-81E5-5FD818955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7FCD8457-9B63-4F49-81E5-5FD818955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FA5A1-70AD-48C3-890D-E120BDB20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>
                                            <p:graphicEl>
                                              <a:dgm id="{C48FA5A1-70AD-48C3-890D-E120BDB20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1F55E4-1BD9-42BB-B48A-D9479C70B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181F55E4-1BD9-42BB-B48A-D9479C70B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250"/>
            <a:ext cx="611188" cy="1008063"/>
          </a:xfrm>
          <a:prstGeom prst="rect">
            <a:avLst/>
          </a:prstGeom>
          <a:gradFill>
            <a:gsLst>
              <a:gs pos="80000">
                <a:srgbClr val="5A1D1B"/>
              </a:gs>
              <a:gs pos="94000">
                <a:srgbClr val="511413"/>
              </a:gs>
              <a:gs pos="34000">
                <a:srgbClr val="C00000"/>
              </a:gs>
              <a:gs pos="100000">
                <a:schemeClr val="accent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1188" y="836613"/>
            <a:ext cx="792003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369777029"/>
              </p:ext>
            </p:extLst>
          </p:nvPr>
        </p:nvGraphicFramePr>
        <p:xfrm>
          <a:off x="889000" y="1628775"/>
          <a:ext cx="7881908" cy="232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1" name="Заголовок 1"/>
          <p:cNvSpPr txBox="1">
            <a:spLocks/>
          </p:cNvSpPr>
          <p:nvPr/>
        </p:nvSpPr>
        <p:spPr bwMode="auto">
          <a:xfrm>
            <a:off x="817563" y="217488"/>
            <a:ext cx="7931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Этапы проекта (12 месяцев)</a:t>
            </a:r>
            <a:b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alt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5" name="Заголовок 1"/>
          <p:cNvSpPr txBox="1">
            <a:spLocks/>
          </p:cNvSpPr>
          <p:nvPr/>
        </p:nvSpPr>
        <p:spPr bwMode="auto">
          <a:xfrm>
            <a:off x="890588" y="973138"/>
            <a:ext cx="7931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8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814D02-88D7-49E9-A3BD-778CF0DF9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F814D02-88D7-49E9-A3BD-778CF0DF9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2D23D-D6B5-4445-A31F-FF139A121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862D23D-D6B5-4445-A31F-FF139A121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E0776-1021-4D4B-BE9C-360F2BA15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42E0776-1021-4D4B-BE9C-360F2BA15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64ED8E-37DC-425A-9F0B-07BF2706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464ED8E-37DC-425A-9F0B-07BF27062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506CF8-09C9-4C89-B4E7-3142B22D8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4506CF8-09C9-4C89-B4E7-3142B22D8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134843388"/>
              </p:ext>
            </p:extLst>
          </p:nvPr>
        </p:nvGraphicFramePr>
        <p:xfrm>
          <a:off x="129452" y="1556792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33375"/>
            <a:ext cx="611188" cy="1008063"/>
          </a:xfrm>
          <a:prstGeom prst="rect">
            <a:avLst/>
          </a:prstGeom>
          <a:gradFill>
            <a:gsLst>
              <a:gs pos="80000">
                <a:srgbClr val="5A1D1B"/>
              </a:gs>
              <a:gs pos="94000">
                <a:srgbClr val="511413"/>
              </a:gs>
              <a:gs pos="34000">
                <a:srgbClr val="C00000"/>
              </a:gs>
              <a:gs pos="100000">
                <a:schemeClr val="accent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188" y="620713"/>
            <a:ext cx="835342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90575" y="558800"/>
            <a:ext cx="835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altLang="ru-RU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Ожидаемые результаты проекта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451546925"/>
              </p:ext>
            </p:extLst>
          </p:nvPr>
        </p:nvGraphicFramePr>
        <p:xfrm>
          <a:off x="129452" y="1556792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33375"/>
            <a:ext cx="611188" cy="1008063"/>
          </a:xfrm>
          <a:prstGeom prst="rect">
            <a:avLst/>
          </a:prstGeom>
          <a:gradFill>
            <a:gsLst>
              <a:gs pos="80000">
                <a:srgbClr val="5A1D1B"/>
              </a:gs>
              <a:gs pos="94000">
                <a:srgbClr val="511413"/>
              </a:gs>
              <a:gs pos="34000">
                <a:srgbClr val="C00000"/>
              </a:gs>
              <a:gs pos="100000">
                <a:schemeClr val="accent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188" y="620713"/>
            <a:ext cx="835342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90575" y="558800"/>
            <a:ext cx="835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altLang="ru-RU" sz="36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Ожидаемые результаты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1425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931150" cy="576262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5175"/>
            <a:ext cx="611188" cy="1008063"/>
          </a:xfrm>
          <a:prstGeom prst="rect">
            <a:avLst/>
          </a:prstGeom>
          <a:gradFill>
            <a:gsLst>
              <a:gs pos="80000">
                <a:srgbClr val="5A1D1B"/>
              </a:gs>
              <a:gs pos="94000">
                <a:srgbClr val="511413"/>
              </a:gs>
              <a:gs pos="34000">
                <a:srgbClr val="C00000"/>
              </a:gs>
              <a:gs pos="100000">
                <a:schemeClr val="accent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188" y="908050"/>
            <a:ext cx="792003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094402171"/>
              </p:ext>
            </p:extLst>
          </p:nvPr>
        </p:nvGraphicFramePr>
        <p:xfrm>
          <a:off x="395536" y="1397000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900000" scaled="0"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3555" name="Прямоугольник 16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137152" cy="40011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0" cy="1296144"/>
          </a:xfrm>
        </p:spPr>
        <p:txBody>
          <a:bodyPr/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«…Результатом нашей работы должно стать осознание молодым поколением необходимости в здоровом образе жизни…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 Каждый молодой человек должен осознать, что здоровый образ жизни – это успех, его личный успех».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В.В. Путин</a:t>
            </a:r>
          </a:p>
        </p:txBody>
      </p:sp>
      <p:pic>
        <p:nvPicPr>
          <p:cNvPr id="37890" name="Picture 2" descr="http://cdn-st1.rtr-vesti.ru/p/xw_10222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130" r="12130"/>
          <a:stretch>
            <a:fillRect/>
          </a:stretch>
        </p:blipFill>
        <p:spPr bwMode="auto">
          <a:xfrm>
            <a:off x="1979712" y="612775"/>
            <a:ext cx="5298976" cy="3704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33338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сферы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0131361"/>
              </p:ext>
            </p:extLst>
          </p:nvPr>
        </p:nvGraphicFramePr>
        <p:xfrm>
          <a:off x="251520" y="1196752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23850" y="1536700"/>
            <a:ext cx="8569325" cy="3600450"/>
          </a:xfrm>
        </p:spPr>
        <p:txBody>
          <a:bodyPr/>
          <a:lstStyle/>
          <a:p>
            <a:pPr indent="111125">
              <a:spcAft>
                <a:spcPts val="0"/>
              </a:spcAft>
            </a:pPr>
            <a:r>
              <a:rPr lang="ru-RU" sz="2800" kern="5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Потребность создания среды для поэтапного внедрения ВФСК ГТО в образовательных организациях.</a:t>
            </a:r>
          </a:p>
          <a:p>
            <a:pPr indent="111125">
              <a:spcAft>
                <a:spcPts val="0"/>
              </a:spcAft>
            </a:pPr>
            <a:endParaRPr lang="ru-RU" sz="2800" kern="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indent="111125">
              <a:spcAft>
                <a:spcPts val="0"/>
              </a:spcAft>
            </a:pPr>
            <a:r>
              <a:rPr lang="ru-RU" sz="2800" kern="5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Уровень жизни отдельного человека, и состоятельность каждого государства определяется образованностью, здоровьем и физической подготовленностью.</a:t>
            </a:r>
            <a:endParaRPr lang="ru-RU" sz="2800" kern="50" dirty="0">
              <a:effectLst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00113" y="293688"/>
            <a:ext cx="7931150" cy="1008062"/>
          </a:xfrm>
        </p:spPr>
        <p:txBody>
          <a:bodyPr/>
          <a:lstStyle/>
          <a:p>
            <a:pPr algn="l" eaLnBrk="1" hangingPunct="1"/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эффективного введения комплекса ГТО в образовательных организациях Республики Крым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755650" y="1341438"/>
            <a:ext cx="7931150" cy="6477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ru-RU" sz="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ЗАДАЧИ: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5175"/>
            <a:ext cx="611188" cy="1008063"/>
          </a:xfrm>
          <a:prstGeom prst="rect">
            <a:avLst/>
          </a:prstGeom>
          <a:gradFill>
            <a:gsLst>
              <a:gs pos="80000">
                <a:srgbClr val="5A1D1B"/>
              </a:gs>
              <a:gs pos="94000">
                <a:srgbClr val="511413"/>
              </a:gs>
              <a:gs pos="34000">
                <a:srgbClr val="C00000"/>
              </a:gs>
              <a:gs pos="100000">
                <a:schemeClr val="accent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Схема 6">
            <a:hlinkClick r:id="" action="ppaction://hlinkshowjump?jump=nextslide" highlightClick="1"/>
          </p:cNvPr>
          <p:cNvGraphicFramePr/>
          <p:nvPr/>
        </p:nvGraphicFramePr>
        <p:xfrm>
          <a:off x="0" y="1988840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1337481"/>
            <a:ext cx="8229600" cy="11430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273" y="260647"/>
            <a:ext cx="5904656" cy="9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41" y="2281196"/>
            <a:ext cx="566893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211" y="3212976"/>
            <a:ext cx="56689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5569891" cy="9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21169"/>
            <a:ext cx="5569891" cy="9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18" y="144036"/>
            <a:ext cx="981075" cy="62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2738" y="509444"/>
            <a:ext cx="533400" cy="8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78424"/>
            <a:ext cx="533400" cy="8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76873"/>
            <a:ext cx="533400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571" y="3212977"/>
            <a:ext cx="533400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802" y="4420173"/>
            <a:ext cx="533400" cy="10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802" y="5286815"/>
            <a:ext cx="533400" cy="9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9322" y="193497"/>
            <a:ext cx="5238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537" y="1186855"/>
            <a:ext cx="5490845" cy="109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475656" y="1378423"/>
            <a:ext cx="5328592" cy="898449"/>
          </a:xfrm>
          <a:prstGeom prst="flowChartAlternateProcess">
            <a:avLst/>
          </a:prstGeom>
          <a:solidFill>
            <a:srgbClr val="FFFEFF"/>
          </a:solidFill>
          <a:ln w="5724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Звено нормативно-правового и ресурсного обеспечения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357341" y="2420887"/>
            <a:ext cx="5446907" cy="773241"/>
          </a:xfrm>
          <a:prstGeom prst="flowChartAlternateProcess">
            <a:avLst/>
          </a:prstGeom>
          <a:solidFill>
            <a:srgbClr val="FFFEFF"/>
          </a:solidFill>
          <a:ln w="5724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Звено программно-методического, технологического  и организационного обеспечения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57341" y="3429000"/>
            <a:ext cx="5446907" cy="1080120"/>
          </a:xfrm>
          <a:prstGeom prst="flowChartAlternateProcess">
            <a:avLst/>
          </a:prstGeom>
          <a:solidFill>
            <a:srgbClr val="FFFEFF"/>
          </a:solidFill>
          <a:ln w="5724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Звено информационного сопровождения и проведения информационно-разъяснительной работы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75656" y="4653136"/>
            <a:ext cx="5328592" cy="768032"/>
          </a:xfrm>
          <a:prstGeom prst="flowChartAlternateProcess">
            <a:avLst/>
          </a:prstGeom>
          <a:solidFill>
            <a:srgbClr val="FFFEFF"/>
          </a:solidFill>
          <a:ln w="5724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Звено мониторинговых процедур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475656" y="5589240"/>
            <a:ext cx="5328592" cy="792088"/>
          </a:xfrm>
          <a:prstGeom prst="flowChartAlternateProcess">
            <a:avLst/>
          </a:prstGeom>
          <a:solidFill>
            <a:srgbClr val="FFFEFF"/>
          </a:solidFill>
          <a:ln w="5724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Физкультурно-спортивный Центр «Готов к труду и обороне</a:t>
            </a: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964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404813"/>
            <a:ext cx="8388051" cy="208808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 к труду и обороне (ГТО) – разрабатываемая программная и нормативная основа физического воспитания населения России </a:t>
            </a:r>
            <a:endParaRPr lang="ru-RU" alt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Объект 4"/>
          <p:cNvSpPr>
            <a:spLocks noGrp="1"/>
          </p:cNvSpPr>
          <p:nvPr>
            <p:ph idx="1"/>
          </p:nvPr>
        </p:nvSpPr>
        <p:spPr>
          <a:xfrm>
            <a:off x="323850" y="3212976"/>
            <a:ext cx="8267700" cy="3024336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Уровень жизни отдельного человека, и состоятельность каждого государства определяется образованностью, здоровьем и физической подготовленностью.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 пристальным вниманием государства находятся рост заболеваемости, снижение показателей физического развития детей и подростков, нерациональное и неграмотное питание детей, недостаточная физическая активность, ведётся разработка и реализация мер по их устранению.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Здоровье человека – важный показатель его личного успеха. При наличии осознанной потребности к занятиям спортом, физкультурой будут решены такие острые проблемы, как наркомания, алкоголизм, детская безнадзорность, личностная инфантильность.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622377"/>
            <a:ext cx="4325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Основная проблема</a:t>
            </a:r>
          </a:p>
        </p:txBody>
      </p:sp>
      <p:pic>
        <p:nvPicPr>
          <p:cNvPr id="3081" name="Picture 9" descr="http://www.hrcoffeetalk.com/wp-content/uploads/2013/07/photodune-167670-closeup-of-colleagues-holding-question-mark-on-boards-in-the-con-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733256"/>
            <a:ext cx="1475283" cy="979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Республики Крым </a:t>
            </a:r>
            <a:r>
              <a:rPr lang="ru-RU" sz="2400" kern="5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насчитывается 2832 </a:t>
            </a:r>
            <a:r>
              <a:rPr lang="ru-RU" sz="2400" kern="50" dirty="0">
                <a:latin typeface="Times New Roman"/>
                <a:ea typeface="SimSun"/>
              </a:rPr>
              <a:t>спортивных сооружения, из них муниципальных — 2205 (в том числе стадионы с трибунами – 37 (из них муниципальных – 22) и плоскостные спортивные сооружения – 1577 (из них муниципальных — 1252))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048601"/>
            <a:ext cx="4040188" cy="1262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16016" y="2048601"/>
            <a:ext cx="3970784" cy="1262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949" y="2708920"/>
            <a:ext cx="4083851" cy="3543516"/>
          </a:xfrm>
        </p:spPr>
      </p:pic>
      <p:pic>
        <p:nvPicPr>
          <p:cNvPr id="2052" name="Picture 4" descr="http://cs623828.vk.me/v623828432/7530/xkkbBMGz2F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374" y="2708920"/>
            <a:ext cx="3816424" cy="35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</TotalTime>
  <Words>782</Words>
  <Application>Microsoft Office PowerPoint</Application>
  <PresentationFormat>Экран (4:3)</PresentationFormat>
  <Paragraphs>125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«…Результатом нашей работы должно стать осознание молодым поколением необходимости в здоровом образе жизни…       Каждый молодой человек должен осознать, что здоровый образ жизни – это успех, его личный успех».</vt:lpstr>
      <vt:lpstr>Нормативно-правовая база сферы образования</vt:lpstr>
      <vt:lpstr>Актуальность проекта</vt:lpstr>
      <vt:lpstr>ЦЕЛЬ - обеспечение эффективного введения комплекса ГТО в образовательных организациях Республики Крым  </vt:lpstr>
      <vt:lpstr>Слайд 6</vt:lpstr>
      <vt:lpstr>Слайд 7</vt:lpstr>
      <vt:lpstr>Готов к труду и обороне (ГТО) – разрабатываемая программная и нормативная основа физического воспитания населения России </vt:lpstr>
      <vt:lpstr>На территории Республики Крым насчитывается 2832 спортивных сооружения, из них муниципальных — 2205 (в том числе стадионы с трибунами – 37 (из них муниципальных – 22) и плоскостные спортивные сооружения – 1577 (из них муниципальных — 1252))</vt:lpstr>
      <vt:lpstr>Слайд 10</vt:lpstr>
      <vt:lpstr>Слайд 11</vt:lpstr>
      <vt:lpstr>База проекта</vt:lpstr>
      <vt:lpstr>Слайд 13</vt:lpstr>
      <vt:lpstr>Слайд 14</vt:lpstr>
      <vt:lpstr>Слайд 15</vt:lpstr>
      <vt:lpstr>Слайд 16</vt:lpstr>
      <vt:lpstr>Слайд 17</vt:lpstr>
      <vt:lpstr>БЮДЖЕТ ПРОЕКТА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Сотрудники СКАГС</dc:creator>
  <cp:lastModifiedBy>Лемешко</cp:lastModifiedBy>
  <cp:revision>234</cp:revision>
  <dcterms:created xsi:type="dcterms:W3CDTF">2013-08-26T07:16:38Z</dcterms:created>
  <dcterms:modified xsi:type="dcterms:W3CDTF">2016-05-05T17:34:46Z</dcterms:modified>
</cp:coreProperties>
</file>