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063"/>
    <a:srgbClr val="372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500BA-2F37-4745-A1C1-D9372430F645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A660-BE03-4635-AA54-B3571900D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A660-BE03-4635-AA54-B3571900DC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3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007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26679-06F2-3246-87B9-EFA2D7E3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70" y="1424078"/>
            <a:ext cx="8825658" cy="2677648"/>
          </a:xfrm>
        </p:spPr>
        <p:txBody>
          <a:bodyPr/>
          <a:lstStyle/>
          <a:p>
            <a:r>
              <a:rPr lang="ru-RU" dirty="0"/>
              <a:t>Портфолио родительского комитета 3 класса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2C677B-8431-C04F-9636-AF5278F15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70" y="4233722"/>
            <a:ext cx="8825658" cy="115309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Председатель </a:t>
            </a:r>
            <a:r>
              <a:rPr lang="ru-RU" dirty="0"/>
              <a:t>родительского </a:t>
            </a:r>
            <a:r>
              <a:rPr lang="ru-RU" dirty="0" smtClean="0"/>
              <a:t>комитета  -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Мамедиева</a:t>
            </a:r>
            <a:r>
              <a:rPr lang="ru-RU" dirty="0" smtClean="0"/>
              <a:t> </a:t>
            </a:r>
            <a:r>
              <a:rPr lang="ru-RU" dirty="0" err="1" smtClean="0"/>
              <a:t>Серане</a:t>
            </a:r>
            <a:r>
              <a:rPr lang="ru-RU" dirty="0" smtClean="0"/>
              <a:t> Руслановна</a:t>
            </a:r>
            <a:endParaRPr lang="ru-RU" dirty="0"/>
          </a:p>
          <a:p>
            <a:r>
              <a:rPr lang="ru-RU" dirty="0"/>
              <a:t>Классный </a:t>
            </a:r>
            <a:r>
              <a:rPr lang="ru-RU" dirty="0" smtClean="0"/>
              <a:t>руководитель-</a:t>
            </a:r>
          </a:p>
          <a:p>
            <a:r>
              <a:rPr lang="ru-RU" dirty="0" smtClean="0"/>
              <a:t> Мирошниченко Лариса Михайловна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96" y="3332285"/>
            <a:ext cx="4030606" cy="352571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74053" y="787651"/>
            <a:ext cx="3349782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Республика Крым, Раздольненский район, Муниципальное </a:t>
            </a:r>
            <a:r>
              <a:rPr lang="ru-RU" sz="1100" dirty="0" smtClean="0">
                <a:solidFill>
                  <a:schemeClr val="accent1"/>
                </a:solidFill>
              </a:rPr>
              <a:t>бюджетное общеобразовательное</a:t>
            </a:r>
            <a:endParaRPr lang="ru-RU" sz="1100" dirty="0">
              <a:solidFill>
                <a:schemeClr val="accent1"/>
              </a:solidFill>
            </a:endParaRPr>
          </a:p>
          <a:p>
            <a:r>
              <a:rPr lang="ru-RU" sz="1100" dirty="0">
                <a:solidFill>
                  <a:schemeClr val="accent1"/>
                </a:solidFill>
              </a:rPr>
              <a:t>у</a:t>
            </a:r>
            <a:r>
              <a:rPr lang="ru-RU" sz="1100" dirty="0" smtClean="0">
                <a:solidFill>
                  <a:schemeClr val="accent1"/>
                </a:solidFill>
              </a:rPr>
              <a:t>чреждение </a:t>
            </a:r>
            <a:r>
              <a:rPr lang="ru-RU" sz="1100" dirty="0">
                <a:solidFill>
                  <a:schemeClr val="accent1"/>
                </a:solidFill>
              </a:rPr>
              <a:t>«</a:t>
            </a:r>
            <a:r>
              <a:rPr lang="ru-RU" sz="1100" dirty="0" smtClean="0">
                <a:solidFill>
                  <a:schemeClr val="accent1"/>
                </a:solidFill>
              </a:rPr>
              <a:t>Ручьёвская </a:t>
            </a:r>
            <a:r>
              <a:rPr lang="ru-RU" sz="1100" dirty="0">
                <a:solidFill>
                  <a:schemeClr val="accent1"/>
                </a:solidFill>
              </a:rPr>
              <a:t>с</a:t>
            </a:r>
            <a:r>
              <a:rPr lang="ru-RU" sz="1100" dirty="0" smtClean="0">
                <a:solidFill>
                  <a:schemeClr val="accent1"/>
                </a:solidFill>
              </a:rPr>
              <a:t>редняя </a:t>
            </a:r>
            <a:r>
              <a:rPr lang="ru-RU" sz="1100" dirty="0">
                <a:solidFill>
                  <a:schemeClr val="accent1"/>
                </a:solidFill>
              </a:rPr>
              <a:t>о</a:t>
            </a:r>
            <a:r>
              <a:rPr lang="ru-RU" sz="1100" dirty="0" smtClean="0">
                <a:solidFill>
                  <a:schemeClr val="accent1"/>
                </a:solidFill>
              </a:rPr>
              <a:t>бщеобразовательная </a:t>
            </a:r>
            <a:r>
              <a:rPr lang="ru-RU" sz="1100" dirty="0">
                <a:solidFill>
                  <a:schemeClr val="accent1"/>
                </a:solidFill>
              </a:rPr>
              <a:t>ш</a:t>
            </a:r>
            <a:r>
              <a:rPr lang="ru-RU" sz="1100" dirty="0" smtClean="0">
                <a:solidFill>
                  <a:schemeClr val="accent1"/>
                </a:solidFill>
              </a:rPr>
              <a:t>кола</a:t>
            </a:r>
            <a:r>
              <a:rPr lang="ru-RU" sz="1100" dirty="0">
                <a:solidFill>
                  <a:schemeClr val="accent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50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E08FE-D5FE-1946-8662-023619F5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330" y="1132209"/>
            <a:ext cx="8761413" cy="706964"/>
          </a:xfrm>
        </p:spPr>
        <p:txBody>
          <a:bodyPr/>
          <a:lstStyle/>
          <a:p>
            <a:r>
              <a:rPr lang="ru-RU" sz="3200" dirty="0"/>
              <a:t>Любим мы учится – любим отдыхать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7226" cy="6856729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BC225AB-A563-E143-A6DA-8CA3C5173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277" y="2154114"/>
            <a:ext cx="3222802" cy="4297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24453" r="16411" b="-663"/>
          <a:stretch/>
        </p:blipFill>
        <p:spPr>
          <a:xfrm rot="620307">
            <a:off x="8487284" y="2017440"/>
            <a:ext cx="3330951" cy="4413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0" b="13333"/>
          <a:stretch/>
        </p:blipFill>
        <p:spPr>
          <a:xfrm>
            <a:off x="3693931" y="2417885"/>
            <a:ext cx="5143500" cy="3393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31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BEDCB-0C81-0544-8712-925BED90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339" y="1281400"/>
            <a:ext cx="8761413" cy="706964"/>
          </a:xfrm>
        </p:spPr>
        <p:txBody>
          <a:bodyPr/>
          <a:lstStyle/>
          <a:p>
            <a:r>
              <a:rPr lang="ru-RU" sz="3200" dirty="0"/>
              <a:t>Так здорово быть здоровым 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6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F7C7B32-0DE3-E84C-9D4D-5D1D8B93B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0" t="32698" r="-250" b="23549"/>
          <a:stretch/>
        </p:blipFill>
        <p:spPr>
          <a:xfrm>
            <a:off x="2623039" y="2227563"/>
            <a:ext cx="6629400" cy="4077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25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634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99896-0723-6748-A54F-2B4A3E93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354" y="1290191"/>
            <a:ext cx="8761413" cy="706964"/>
          </a:xfrm>
        </p:spPr>
        <p:txBody>
          <a:bodyPr/>
          <a:lstStyle/>
          <a:p>
            <a:r>
              <a:rPr lang="ru-RU" dirty="0"/>
              <a:t>Родительский комитет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F1633-6718-6842-B50B-C41871684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450953"/>
          </a:xfrm>
        </p:spPr>
        <p:txBody>
          <a:bodyPr>
            <a:normAutofit/>
          </a:bodyPr>
          <a:lstStyle/>
          <a:p>
            <a:r>
              <a:rPr lang="ru-RU" sz="2400" dirty="0" err="1"/>
              <a:t>Мамедиева</a:t>
            </a:r>
            <a:r>
              <a:rPr lang="ru-RU" sz="2400" dirty="0"/>
              <a:t> </a:t>
            </a:r>
            <a:r>
              <a:rPr lang="ru-RU" sz="2400" dirty="0" err="1" smtClean="0"/>
              <a:t>Серане</a:t>
            </a:r>
            <a:r>
              <a:rPr lang="ru-RU" sz="2400" dirty="0" smtClean="0"/>
              <a:t> </a:t>
            </a:r>
            <a:r>
              <a:rPr lang="ru-RU" sz="2400" dirty="0"/>
              <a:t>Руслановна</a:t>
            </a:r>
          </a:p>
          <a:p>
            <a:r>
              <a:rPr lang="ru-RU" sz="2400" dirty="0"/>
              <a:t>Любченко Инна </a:t>
            </a:r>
            <a:r>
              <a:rPr lang="ru-RU" sz="2400" dirty="0" smtClean="0"/>
              <a:t>Александровна</a:t>
            </a:r>
            <a:endParaRPr lang="ru-RU" sz="2400" dirty="0"/>
          </a:p>
          <a:p>
            <a:r>
              <a:rPr lang="ru-RU" sz="2400" dirty="0" err="1"/>
              <a:t>Годына</a:t>
            </a:r>
            <a:r>
              <a:rPr lang="ru-RU" sz="2400" dirty="0"/>
              <a:t> Людмила Анатольевна</a:t>
            </a:r>
          </a:p>
          <a:p>
            <a:r>
              <a:rPr lang="ru-RU" sz="2400" dirty="0"/>
              <a:t>Лемешко Валентина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27672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6"/>
            <a:ext cx="12192000" cy="68629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C619B-F0BC-6644-AA86-1085FD1C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246" y="1265915"/>
            <a:ext cx="8761413" cy="706964"/>
          </a:xfrm>
        </p:spPr>
        <p:txBody>
          <a:bodyPr/>
          <a:lstStyle/>
          <a:p>
            <a:r>
              <a:rPr lang="ru-RU" dirty="0"/>
              <a:t>Цель и задачи работы комитета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3018D0-8819-2E45-95A7-3943201E9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900" y="2639218"/>
            <a:ext cx="5194053" cy="3416300"/>
          </a:xfrm>
        </p:spPr>
        <p:txBody>
          <a:bodyPr/>
          <a:lstStyle/>
          <a:p>
            <a:r>
              <a:rPr lang="ru-RU" b="1">
                <a:solidFill>
                  <a:schemeClr val="accent3"/>
                </a:solidFill>
              </a:rPr>
              <a:t>Сделать школу и семью союзниками в воспитании детей</a:t>
            </a:r>
          </a:p>
          <a:p>
            <a:r>
              <a:rPr lang="ru-RU" b="1">
                <a:solidFill>
                  <a:schemeClr val="accent3"/>
                </a:solidFill>
              </a:rPr>
              <a:t>Установить партнёрские отношения : </a:t>
            </a:r>
          </a:p>
          <a:p>
            <a:pPr marL="0" indent="0">
              <a:buNone/>
            </a:pPr>
            <a:r>
              <a:rPr lang="ru-RU" b="1">
                <a:solidFill>
                  <a:schemeClr val="accent3"/>
                </a:solidFill>
              </a:rPr>
              <a:t>       </a:t>
            </a:r>
            <a:r>
              <a:rPr lang="ru-RU" b="1">
                <a:solidFill>
                  <a:srgbClr val="C00000"/>
                </a:solidFill>
              </a:rPr>
              <a:t>Ученик</a:t>
            </a:r>
            <a:r>
              <a:rPr lang="ru-RU" b="1">
                <a:solidFill>
                  <a:schemeClr val="accent3"/>
                </a:solidFill>
              </a:rPr>
              <a:t> + </a:t>
            </a:r>
            <a:r>
              <a:rPr lang="ru-RU" b="1">
                <a:solidFill>
                  <a:schemeClr val="accent5">
                    <a:lumMod val="75000"/>
                  </a:schemeClr>
                </a:solidFill>
              </a:rPr>
              <a:t>Родитель</a:t>
            </a:r>
            <a:r>
              <a:rPr lang="ru-RU" b="1">
                <a:solidFill>
                  <a:schemeClr val="accent3"/>
                </a:solidFill>
              </a:rPr>
              <a:t> + </a:t>
            </a:r>
            <a:r>
              <a:rPr lang="ru-RU" b="1">
                <a:solidFill>
                  <a:srgbClr val="00B050"/>
                </a:solidFill>
              </a:rPr>
              <a:t>Учитель</a:t>
            </a:r>
            <a:r>
              <a:rPr lang="ru-RU" b="1">
                <a:solidFill>
                  <a:schemeClr val="accent3"/>
                </a:solidFill>
              </a:rPr>
              <a:t> = </a:t>
            </a:r>
            <a:r>
              <a:rPr lang="ru-RU" b="1">
                <a:solidFill>
                  <a:schemeClr val="tx2"/>
                </a:solidFill>
              </a:rPr>
              <a:t>Друзья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28B77A0-F4D6-E242-9FCB-614C29EB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27" y="2498540"/>
            <a:ext cx="4555068" cy="3416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90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9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6EC05-D69B-E042-A081-3E2B44CE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941" y="1256663"/>
            <a:ext cx="8761413" cy="706964"/>
          </a:xfrm>
        </p:spPr>
        <p:txBody>
          <a:bodyPr/>
          <a:lstStyle/>
          <a:p>
            <a:r>
              <a:rPr lang="ru-RU" dirty="0"/>
              <a:t>Направление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BAA31-B46C-A14A-80A3-89E25AE3D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1"/>
                </a:solidFill>
              </a:rPr>
              <a:t>Учебно</a:t>
            </a:r>
            <a:r>
              <a:rPr lang="ru-RU" dirty="0"/>
              <a:t> – </a:t>
            </a:r>
            <a:r>
              <a:rPr lang="ru-RU" dirty="0">
                <a:solidFill>
                  <a:schemeClr val="accent1"/>
                </a:solidFill>
              </a:rPr>
              <a:t>исследовательское</a:t>
            </a:r>
            <a:r>
              <a:rPr lang="ru-RU" dirty="0"/>
              <a:t> </a:t>
            </a:r>
          </a:p>
          <a:p>
            <a:r>
              <a:rPr lang="ru-RU" dirty="0">
                <a:solidFill>
                  <a:schemeClr val="accent4"/>
                </a:solidFill>
              </a:rPr>
              <a:t>Патриотическое</a:t>
            </a:r>
            <a:endParaRPr lang="ru-RU" dirty="0"/>
          </a:p>
          <a:p>
            <a:r>
              <a:rPr lang="ru-RU" dirty="0">
                <a:solidFill>
                  <a:srgbClr val="00B050"/>
                </a:solidFill>
              </a:rPr>
              <a:t>Спортивно</a:t>
            </a:r>
            <a:r>
              <a:rPr lang="ru-RU" dirty="0"/>
              <a:t> – </a:t>
            </a:r>
            <a:r>
              <a:rPr lang="ru-RU" dirty="0">
                <a:solidFill>
                  <a:srgbClr val="00B050"/>
                </a:solidFill>
              </a:rPr>
              <a:t>оздоровительное</a:t>
            </a:r>
          </a:p>
          <a:p>
            <a:r>
              <a:rPr lang="ru-RU" dirty="0">
                <a:solidFill>
                  <a:srgbClr val="00B0F0"/>
                </a:solidFill>
              </a:rPr>
              <a:t>Экологическое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Трудовое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Проектная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деятельность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8273D2B-7D69-1C4B-9639-5F6047E56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76142"/>
            <a:ext cx="5161354" cy="3871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8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9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8D01B-D348-F74A-A6E8-08DA1340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277" y="1492415"/>
            <a:ext cx="8761413" cy="706964"/>
          </a:xfrm>
        </p:spPr>
        <p:txBody>
          <a:bodyPr/>
          <a:lstStyle/>
          <a:p>
            <a:r>
              <a:rPr lang="ru-RU" dirty="0"/>
              <a:t>План работы на 2020 – 2021 год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4B36-2843-B947-AA93-21BD013C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592" y="2199379"/>
            <a:ext cx="8825659" cy="3416300"/>
          </a:xfrm>
        </p:spPr>
        <p:txBody>
          <a:bodyPr/>
          <a:lstStyle/>
          <a:p>
            <a:r>
              <a:rPr lang="ru-RU" dirty="0"/>
              <a:t>Участие в родительских собраниях</a:t>
            </a:r>
          </a:p>
          <a:p>
            <a:r>
              <a:rPr lang="ru-RU"/>
              <a:t>Разработка </a:t>
            </a:r>
            <a:r>
              <a:rPr lang="ru-RU" smtClean="0"/>
              <a:t>мероприятий </a:t>
            </a:r>
            <a:r>
              <a:rPr lang="ru-RU" dirty="0"/>
              <a:t>по сохранению здоровья детей</a:t>
            </a:r>
          </a:p>
          <a:p>
            <a:r>
              <a:rPr lang="ru-RU" dirty="0"/>
              <a:t>Участие в акции «Белый цветок»</a:t>
            </a:r>
          </a:p>
          <a:p>
            <a:r>
              <a:rPr lang="ru-RU" dirty="0"/>
              <a:t>Сбор макулатуры</a:t>
            </a:r>
          </a:p>
          <a:p>
            <a:r>
              <a:rPr lang="ru-RU" dirty="0"/>
              <a:t>Подготовка и проведение совместных праздников</a:t>
            </a:r>
          </a:p>
          <a:p>
            <a:r>
              <a:rPr lang="ru-RU" dirty="0"/>
              <a:t>Участие в акциях : «Крымская весна»</a:t>
            </a:r>
          </a:p>
          <a:p>
            <a:r>
              <a:rPr lang="ru-RU" dirty="0"/>
              <a:t>Участие в акциях : «День Победы»</a:t>
            </a:r>
          </a:p>
          <a:p>
            <a:r>
              <a:rPr lang="ru-RU" dirty="0"/>
              <a:t>Организация летнего оздоровления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24356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19" y="2365306"/>
            <a:ext cx="2638429" cy="3517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0" y="7291114"/>
            <a:ext cx="12192001" cy="688781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162">
            <a:off x="7710457" y="2348466"/>
            <a:ext cx="2663687" cy="3551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72" y="2192316"/>
            <a:ext cx="3701695" cy="25844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24F50-EEDC-7A45-9F9A-08AC3441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115" y="1102734"/>
            <a:ext cx="9944100" cy="1076597"/>
          </a:xfrm>
          <a:noFill/>
        </p:spPr>
        <p:txBody>
          <a:bodyPr/>
          <a:lstStyle/>
          <a:p>
            <a:r>
              <a:rPr lang="ru-RU" dirty="0" smtClean="0"/>
              <a:t>Мы–участники муниципальных конкурсов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59"/>
            <a:ext cx="12208398" cy="6872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36" y="3682755"/>
            <a:ext cx="1711203" cy="3042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683" r="8554" b="-1193"/>
          <a:stretch/>
        </p:blipFill>
        <p:spPr>
          <a:xfrm rot="771774">
            <a:off x="6511321" y="3769867"/>
            <a:ext cx="1559495" cy="2947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7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A0D19-28F1-0C4E-B5F9-4D826A35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862" y="1266092"/>
            <a:ext cx="11157437" cy="688891"/>
          </a:xfrm>
        </p:spPr>
        <p:txBody>
          <a:bodyPr/>
          <a:lstStyle/>
          <a:p>
            <a:r>
              <a:rPr lang="ru-RU" sz="2800" dirty="0"/>
              <a:t>Спешите делать добро – акция «Белый Цветок»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CF918C9-50E7-DF43-ADAF-101A1F9FD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7661" y="2399179"/>
            <a:ext cx="4555066" cy="341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7C3E89A-8365-FA49-A044-20134DE04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8284">
            <a:off x="6823686" y="2056841"/>
            <a:ext cx="3075733" cy="4100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52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C26CE-7BBA-3141-A3D7-F0239DD6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962" y="1246773"/>
            <a:ext cx="8761413" cy="706964"/>
          </a:xfrm>
        </p:spPr>
        <p:txBody>
          <a:bodyPr/>
          <a:lstStyle/>
          <a:p>
            <a:r>
              <a:rPr lang="ru-RU" dirty="0"/>
              <a:t>Только вместе сохраним природу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8" y="2258413"/>
            <a:ext cx="5123616" cy="38427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8" b="28"/>
          <a:stretch/>
        </p:blipFill>
        <p:spPr>
          <a:xfrm rot="21098551">
            <a:off x="979566" y="2897980"/>
            <a:ext cx="2516697" cy="3498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3" r="17938" b="3190"/>
          <a:stretch/>
        </p:blipFill>
        <p:spPr>
          <a:xfrm rot="1066647">
            <a:off x="8663479" y="2706391"/>
            <a:ext cx="2514601" cy="3498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28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30"/>
            <a:ext cx="12192001" cy="68629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34D54-C2F5-AA4B-8CB1-538AD863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100" y="1131929"/>
            <a:ext cx="8761413" cy="706964"/>
          </a:xfrm>
        </p:spPr>
        <p:txBody>
          <a:bodyPr/>
          <a:lstStyle/>
          <a:p>
            <a:r>
              <a:rPr lang="ru-RU" dirty="0"/>
              <a:t>Мы за здоровый образ жизни 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4DBA832-6EF8-5F47-A26F-625015A74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3139" t="15637" r="3139" b="11659"/>
          <a:stretch/>
        </p:blipFill>
        <p:spPr>
          <a:xfrm>
            <a:off x="4679948" y="2323316"/>
            <a:ext cx="3048588" cy="3841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833">
            <a:off x="588497" y="2941706"/>
            <a:ext cx="4294646" cy="3220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264">
            <a:off x="7483053" y="3124915"/>
            <a:ext cx="4066886" cy="3050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22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172</Words>
  <Application>Microsoft Office PowerPoint</Application>
  <PresentationFormat>Широкоэкранный</PresentationFormat>
  <Paragraphs>39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TF10001029</vt:lpstr>
      <vt:lpstr>Портфолио родительского комитета 3 класса</vt:lpstr>
      <vt:lpstr>Родительский комитет</vt:lpstr>
      <vt:lpstr>Цель и задачи работы комитета </vt:lpstr>
      <vt:lpstr>Направление деятельности</vt:lpstr>
      <vt:lpstr>План работы на 2020 – 2021 год </vt:lpstr>
      <vt:lpstr>Мы–участники муниципальных конкурсов</vt:lpstr>
      <vt:lpstr>Спешите делать добро – акция «Белый Цветок»</vt:lpstr>
      <vt:lpstr>Только вместе сохраним природу</vt:lpstr>
      <vt:lpstr>Мы за здоровый образ жизни !</vt:lpstr>
      <vt:lpstr>Любим мы учится – любим отдыхать </vt:lpstr>
      <vt:lpstr>Так здорово быть здоровым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родительского комитета 3 класса</dc:title>
  <dc:creator>Неизвестный пользователь</dc:creator>
  <cp:lastModifiedBy>RePack by Diakov</cp:lastModifiedBy>
  <cp:revision>23</cp:revision>
  <dcterms:created xsi:type="dcterms:W3CDTF">2020-09-20T12:17:28Z</dcterms:created>
  <dcterms:modified xsi:type="dcterms:W3CDTF">2020-09-22T08:13:38Z</dcterms:modified>
</cp:coreProperties>
</file>