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1" r:id="rId17"/>
    <p:sldId id="272" r:id="rId18"/>
    <p:sldId id="273" r:id="rId19"/>
    <p:sldId id="274" r:id="rId20"/>
    <p:sldId id="270" r:id="rId21"/>
    <p:sldId id="275" r:id="rId22"/>
    <p:sldId id="276" r:id="rId23"/>
    <p:sldId id="277" r:id="rId24"/>
    <p:sldId id="278" r:id="rId25"/>
    <p:sldId id="280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53CDB6"/>
    <a:srgbClr val="CFE385"/>
    <a:srgbClr val="7CCDE0"/>
    <a:srgbClr val="53F7DC"/>
    <a:srgbClr val="E3F8F9"/>
    <a:srgbClr val="A3FBEC"/>
    <a:srgbClr val="F1F0B6"/>
    <a:srgbClr val="78E4DA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14EE3-9D6F-4BD5-84E4-F919C9A0176F}" v="40" dt="2020-01-23T09:22:08.619"/>
    <p1510:client id="{82973507-115B-4BA5-AEFC-8E8B3D411971}" v="38" dt="2021-10-26T12:30:18.686"/>
    <p1510:client id="{F907646F-8084-4CB6-9FBF-CF4EBD434406}" v="234" dt="2020-10-26T15:46:1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Гость" userId="f4c4b69874d8686d" providerId="Windows Live" clId="Web-{17714EE3-9D6F-4BD5-84E4-F919C9A0176F}"/>
    <pc:docChg chg="modSld">
      <pc:chgData name="Гость" userId="f4c4b69874d8686d" providerId="Windows Live" clId="Web-{17714EE3-9D6F-4BD5-84E4-F919C9A0176F}" dt="2020-01-23T09:22:07.666" v="30" actId="20577"/>
      <pc:docMkLst>
        <pc:docMk/>
      </pc:docMkLst>
      <pc:sldChg chg="modSp">
        <pc:chgData name="Гость" userId="f4c4b69874d8686d" providerId="Windows Live" clId="Web-{17714EE3-9D6F-4BD5-84E4-F919C9A0176F}" dt="2020-01-23T09:19:44.134" v="4" actId="20577"/>
        <pc:sldMkLst>
          <pc:docMk/>
          <pc:sldMk cId="0" sldId="258"/>
        </pc:sldMkLst>
        <pc:spChg chg="mod">
          <ac:chgData name="Гость" userId="f4c4b69874d8686d" providerId="Windows Live" clId="Web-{17714EE3-9D6F-4BD5-84E4-F919C9A0176F}" dt="2020-01-23T09:19:44.134" v="4" actId="20577"/>
          <ac:spMkLst>
            <pc:docMk/>
            <pc:sldMk cId="0" sldId="258"/>
            <ac:spMk id="13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2:07.666" v="30" actId="20577"/>
        <pc:sldMkLst>
          <pc:docMk/>
          <pc:sldMk cId="0" sldId="263"/>
        </pc:sldMkLst>
        <pc:spChg chg="mod">
          <ac:chgData name="Гость" userId="f4c4b69874d8686d" providerId="Windows Live" clId="Web-{17714EE3-9D6F-4BD5-84E4-F919C9A0176F}" dt="2020-01-23T09:22:07.666" v="30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Гость" userId="f4c4b69874d8686d" providerId="Windows Live" clId="Web-{17714EE3-9D6F-4BD5-84E4-F919C9A0176F}" dt="2020-01-23T09:21:56.728" v="28" actId="20577"/>
          <ac:spMkLst>
            <pc:docMk/>
            <pc:sldMk cId="0" sldId="263"/>
            <ac:spMk id="21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1:08.384" v="18"/>
        <pc:sldMkLst>
          <pc:docMk/>
          <pc:sldMk cId="0" sldId="264"/>
        </pc:sldMkLst>
        <pc:graphicFrameChg chg="mod modGraphic">
          <ac:chgData name="Гость" userId="f4c4b69874d8686d" providerId="Windows Live" clId="Web-{17714EE3-9D6F-4BD5-84E4-F919C9A0176F}" dt="2020-01-23T09:21:08.384" v="18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Гость" userId="f4c4b69874d8686d" providerId="Windows Live" clId="Web-{17714EE3-9D6F-4BD5-84E4-F919C9A0176F}" dt="2020-01-23T09:21:22.509" v="25" actId="20577"/>
        <pc:sldMkLst>
          <pc:docMk/>
          <pc:sldMk cId="0" sldId="265"/>
        </pc:sldMkLst>
        <pc:spChg chg="mod">
          <ac:chgData name="Гость" userId="f4c4b69874d8686d" providerId="Windows Live" clId="Web-{17714EE3-9D6F-4BD5-84E4-F919C9A0176F}" dt="2020-01-23T09:21:22.509" v="25" actId="20577"/>
          <ac:spMkLst>
            <pc:docMk/>
            <pc:sldMk cId="0" sldId="265"/>
            <ac:spMk id="7" creationId="{00000000-0000-0000-0000-000000000000}"/>
          </ac:spMkLst>
        </pc:spChg>
      </pc:sldChg>
    </pc:docChg>
  </pc:docChgLst>
  <pc:docChgLst>
    <pc:chgData clId="Web-{82973507-115B-4BA5-AEFC-8E8B3D411971}"/>
    <pc:docChg chg="modSld">
      <pc:chgData name="" userId="" providerId="" clId="Web-{82973507-115B-4BA5-AEFC-8E8B3D411971}" dt="2021-10-26T12:28:05.449" v="1" actId="20577"/>
      <pc:docMkLst>
        <pc:docMk/>
      </pc:docMkLst>
      <pc:sldChg chg="modSp">
        <pc:chgData name="" userId="" providerId="" clId="Web-{82973507-115B-4BA5-AEFC-8E8B3D411971}" dt="2021-10-26T12:28:05.449" v="1" actId="20577"/>
        <pc:sldMkLst>
          <pc:docMk/>
          <pc:sldMk cId="0" sldId="282"/>
        </pc:sldMkLst>
        <pc:spChg chg="mod">
          <ac:chgData name="" userId="" providerId="" clId="Web-{82973507-115B-4BA5-AEFC-8E8B3D411971}" dt="2021-10-26T12:28:05.449" v="1" actId="20577"/>
          <ac:spMkLst>
            <pc:docMk/>
            <pc:sldMk cId="0" sldId="282"/>
            <ac:spMk id="4" creationId="{00000000-0000-0000-0000-000000000000}"/>
          </ac:spMkLst>
        </pc:spChg>
        <pc:spChg chg="mod">
          <ac:chgData name="" userId="" providerId="" clId="Web-{82973507-115B-4BA5-AEFC-8E8B3D411971}" dt="2021-10-26T12:28:01.511" v="0" actId="20577"/>
          <ac:spMkLst>
            <pc:docMk/>
            <pc:sldMk cId="0" sldId="282"/>
            <ac:spMk id="6" creationId="{00000000-0000-0000-0000-000000000000}"/>
          </ac:spMkLst>
        </pc:spChg>
      </pc:sldChg>
    </pc:docChg>
  </pc:docChgLst>
  <pc:docChgLst>
    <pc:chgData name="Веремеенко Юлия" userId="f4c4b69874d8686d" providerId="Windows Live" clId="Web-{82973507-115B-4BA5-AEFC-8E8B3D411971}"/>
    <pc:docChg chg="modSld">
      <pc:chgData name="Веремеенко Юлия" userId="f4c4b69874d8686d" providerId="Windows Live" clId="Web-{82973507-115B-4BA5-AEFC-8E8B3D411971}" dt="2021-10-26T12:30:18.686" v="27" actId="1076"/>
      <pc:docMkLst>
        <pc:docMk/>
      </pc:docMkLst>
      <pc:sldChg chg="modSp">
        <pc:chgData name="Веремеенко Юлия" userId="f4c4b69874d8686d" providerId="Windows Live" clId="Web-{82973507-115B-4BA5-AEFC-8E8B3D411971}" dt="2021-10-26T12:30:18.686" v="27" actId="1076"/>
        <pc:sldMkLst>
          <pc:docMk/>
          <pc:sldMk cId="0" sldId="257"/>
        </pc:sldMkLst>
        <pc:spChg chg="mod">
          <ac:chgData name="Веремеенко Юлия" userId="f4c4b69874d8686d" providerId="Windows Live" clId="Web-{82973507-115B-4BA5-AEFC-8E8B3D411971}" dt="2021-10-26T12:30:18.686" v="27" actId="1076"/>
          <ac:spMkLst>
            <pc:docMk/>
            <pc:sldMk cId="0" sldId="257"/>
            <ac:spMk id="3" creationId="{00000000-0000-0000-0000-000000000000}"/>
          </ac:spMkLst>
        </pc:spChg>
        <pc:graphicFrameChg chg="mod modGraphic">
          <ac:chgData name="Веремеенко Юлия" userId="f4c4b69874d8686d" providerId="Windows Live" clId="Web-{82973507-115B-4BA5-AEFC-8E8B3D411971}" dt="2021-10-26T12:29:57.920" v="22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82973507-115B-4BA5-AEFC-8E8B3D411971}" dt="2021-10-26T12:28:09.261" v="1" actId="20577"/>
        <pc:sldMkLst>
          <pc:docMk/>
          <pc:sldMk cId="0" sldId="282"/>
        </pc:sldMkLst>
        <pc:spChg chg="mod">
          <ac:chgData name="Веремеенко Юлия" userId="f4c4b69874d8686d" providerId="Windows Live" clId="Web-{82973507-115B-4BA5-AEFC-8E8B3D411971}" dt="2021-10-26T12:28:09.261" v="1" actId="20577"/>
          <ac:spMkLst>
            <pc:docMk/>
            <pc:sldMk cId="0" sldId="282"/>
            <ac:spMk id="5" creationId="{00000000-0000-0000-0000-000000000000}"/>
          </ac:spMkLst>
        </pc:spChg>
      </pc:sldChg>
    </pc:docChg>
  </pc:docChgLst>
  <pc:docChgLst>
    <pc:chgData name="Веремеенко Юлия" userId="f4c4b69874d8686d" providerId="Windows Live" clId="Web-{F907646F-8084-4CB6-9FBF-CF4EBD434406}"/>
    <pc:docChg chg="modSld">
      <pc:chgData name="Веремеенко Юлия" userId="f4c4b69874d8686d" providerId="Windows Live" clId="Web-{F907646F-8084-4CB6-9FBF-CF4EBD434406}" dt="2020-10-26T15:46:14.690" v="206" actId="20577"/>
      <pc:docMkLst>
        <pc:docMk/>
      </pc:docMkLst>
      <pc:sldChg chg="modSp">
        <pc:chgData name="Веремеенко Юлия" userId="f4c4b69874d8686d" providerId="Windows Live" clId="Web-{F907646F-8084-4CB6-9FBF-CF4EBD434406}" dt="2020-10-26T15:24:30.221" v="33"/>
        <pc:sldMkLst>
          <pc:docMk/>
          <pc:sldMk cId="0" sldId="264"/>
        </pc:sldMkLst>
        <pc:graphicFrameChg chg="mod modGraphic">
          <ac:chgData name="Веремеенко Юлия" userId="f4c4b69874d8686d" providerId="Windows Live" clId="Web-{F907646F-8084-4CB6-9FBF-CF4EBD434406}" dt="2020-10-26T15:24:30.221" v="33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26:57.350" v="43"/>
        <pc:sldMkLst>
          <pc:docMk/>
          <pc:sldMk cId="0" sldId="266"/>
        </pc:sldMkLst>
        <pc:graphicFrameChg chg="mod modGraphic">
          <ac:chgData name="Веремеенко Юлия" userId="f4c4b69874d8686d" providerId="Windows Live" clId="Web-{F907646F-8084-4CB6-9FBF-CF4EBD434406}" dt="2020-10-26T15:26:57.350" v="43"/>
          <ac:graphicFrameMkLst>
            <pc:docMk/>
            <pc:sldMk cId="0" sldId="266"/>
            <ac:graphicFrameMk id="6" creationId="{00000000-0000-0000-0000-000000000000}"/>
          </ac:graphicFrameMkLst>
        </pc:graphicFrameChg>
      </pc:sldChg>
      <pc:sldChg chg="addSp modSp">
        <pc:chgData name="Веремеенко Юлия" userId="f4c4b69874d8686d" providerId="Windows Live" clId="Web-{F907646F-8084-4CB6-9FBF-CF4EBD434406}" dt="2020-10-26T15:44:50.828" v="197" actId="20577"/>
        <pc:sldMkLst>
          <pc:docMk/>
          <pc:sldMk cId="0" sldId="267"/>
        </pc:sldMkLst>
        <pc:spChg chg="add mod">
          <ac:chgData name="Веремеенко Юлия" userId="f4c4b69874d8686d" providerId="Windows Live" clId="Web-{F907646F-8084-4CB6-9FBF-CF4EBD434406}" dt="2020-10-26T15:44:50.828" v="197" actId="20577"/>
          <ac:spMkLst>
            <pc:docMk/>
            <pc:sldMk cId="0" sldId="267"/>
            <ac:spMk id="2" creationId="{A5CA85BC-8B62-407D-BD5C-5C3297BD67F5}"/>
          </ac:spMkLst>
        </pc:spChg>
        <pc:spChg chg="mod">
          <ac:chgData name="Веремеенко Юлия" userId="f4c4b69874d8686d" providerId="Windows Live" clId="Web-{F907646F-8084-4CB6-9FBF-CF4EBD434406}" dt="2020-10-26T15:39:59.399" v="139" actId="1076"/>
          <ac:spMkLst>
            <pc:docMk/>
            <pc:sldMk cId="0" sldId="267"/>
            <ac:spMk id="7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27:39.507" v="51"/>
          <ac:graphicFrameMkLst>
            <pc:docMk/>
            <pc:sldMk cId="0" sldId="267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5:28.095" v="205" actId="20577"/>
        <pc:sldMkLst>
          <pc:docMk/>
          <pc:sldMk cId="0" sldId="279"/>
        </pc:sldMkLst>
        <pc:spChg chg="mod">
          <ac:chgData name="Веремеенко Юлия" userId="f4c4b69874d8686d" providerId="Windows Live" clId="Web-{F907646F-8084-4CB6-9FBF-CF4EBD434406}" dt="2020-10-26T15:45:28.095" v="205" actId="20577"/>
          <ac:spMkLst>
            <pc:docMk/>
            <pc:sldMk cId="0" sldId="279"/>
            <ac:spMk id="7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44:38.250" v="194" actId="20577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43:46.483" v="188"/>
          <ac:graphicFrameMkLst>
            <pc:docMk/>
            <pc:sldMk cId="0" sldId="279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32:10.951" v="91"/>
        <pc:sldMkLst>
          <pc:docMk/>
          <pc:sldMk cId="0" sldId="280"/>
        </pc:sldMkLst>
        <pc:graphicFrameChg chg="mod modGraphic">
          <ac:chgData name="Веремеенко Юлия" userId="f4c4b69874d8686d" providerId="Windows Live" clId="Web-{F907646F-8084-4CB6-9FBF-CF4EBD434406}" dt="2020-10-26T15:32:10.951" v="91"/>
          <ac:graphicFrameMkLst>
            <pc:docMk/>
            <pc:sldMk cId="0" sldId="280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6:14.690" v="206" actId="20577"/>
        <pc:sldMkLst>
          <pc:docMk/>
          <pc:sldMk cId="0" sldId="281"/>
        </pc:sldMkLst>
        <pc:spChg chg="mod">
          <ac:chgData name="Веремеенко Юлия" userId="f4c4b69874d8686d" providerId="Windows Live" clId="Web-{F907646F-8084-4CB6-9FBF-CF4EBD434406}" dt="2020-10-26T15:46:14.690" v="206" actId="20577"/>
          <ac:spMkLst>
            <pc:docMk/>
            <pc:sldMk cId="0" sldId="281"/>
            <ac:spMk id="17" creationId="{00000000-0000-0000-0000-000000000000}"/>
          </ac:spMkLst>
        </pc:spChg>
      </pc:sldChg>
      <pc:sldChg chg="modSp">
        <pc:chgData name="Веремеенко Юлия" userId="f4c4b69874d8686d" providerId="Windows Live" clId="Web-{F907646F-8084-4CB6-9FBF-CF4EBD434406}" dt="2020-10-26T15:21:44.608" v="5" actId="20577"/>
        <pc:sldMkLst>
          <pc:docMk/>
          <pc:sldMk cId="0" sldId="282"/>
        </pc:sldMkLst>
        <pc:spChg chg="mod">
          <ac:chgData name="Веремеенко Юлия" userId="f4c4b69874d8686d" providerId="Windows Live" clId="Web-{F907646F-8084-4CB6-9FBF-CF4EBD434406}" dt="2020-10-26T15:21:18.982" v="1" actId="20577"/>
          <ac:spMkLst>
            <pc:docMk/>
            <pc:sldMk cId="0" sldId="282"/>
            <ac:spMk id="4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44.608" v="5" actId="20577"/>
          <ac:spMkLst>
            <pc:docMk/>
            <pc:sldMk cId="0" sldId="282"/>
            <ac:spMk id="5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24.451" v="2" actId="20577"/>
          <ac:spMkLst>
            <pc:docMk/>
            <pc:sldMk cId="0" sldId="282"/>
            <ac:spMk id="6" creationId="{00000000-0000-0000-0000-000000000000}"/>
          </ac:spMkLst>
        </pc:spChg>
      </pc:sldChg>
    </pc:docChg>
  </pc:docChgLst>
  <pc:docChgLst>
    <pc:chgData name="Наталья Романова" userId="f71291801fcb1688" providerId="Windows Live" clId="Web-{30F2EA7B-0D9B-4C6D-B919-30D12D799600}"/>
    <pc:docChg chg="modSld">
      <pc:chgData name="Наталья Романова" userId="f71291801fcb1688" providerId="Windows Live" clId="Web-{30F2EA7B-0D9B-4C6D-B919-30D12D799600}" dt="2019-01-11T14:32:19.463" v="8" actId="20577"/>
      <pc:docMkLst>
        <pc:docMk/>
      </pc:docMkLst>
      <pc:sldChg chg="modSp">
        <pc:chgData name="Наталья Романова" userId="f71291801fcb1688" providerId="Windows Live" clId="Web-{30F2EA7B-0D9B-4C6D-B919-30D12D799600}" dt="2019-01-11T14:31:31.369" v="3"/>
        <pc:sldMkLst>
          <pc:docMk/>
          <pc:sldMk cId="0" sldId="257"/>
        </pc:sldMkLst>
        <pc:graphicFrameChg chg="mod modGraphic">
          <ac:chgData name="Наталья Романова" userId="f71291801fcb1688" providerId="Windows Live" clId="Web-{30F2EA7B-0D9B-4C6D-B919-30D12D799600}" dt="2019-01-11T14:31:31.369" v="3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Наталья Романова" userId="f71291801fcb1688" providerId="Windows Live" clId="Web-{30F2EA7B-0D9B-4C6D-B919-30D12D799600}" dt="2019-01-11T14:32:15.417" v="6" actId="20577"/>
        <pc:sldMkLst>
          <pc:docMk/>
          <pc:sldMk cId="0" sldId="262"/>
        </pc:sldMkLst>
        <pc:spChg chg="mod">
          <ac:chgData name="Наталья Романова" userId="f71291801fcb1688" providerId="Windows Live" clId="Web-{30F2EA7B-0D9B-4C6D-B919-30D12D799600}" dt="2019-01-11T14:32:15.417" v="6" actId="20577"/>
          <ac:spMkLst>
            <pc:docMk/>
            <pc:sldMk cId="0" sldId="26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E2B4-8DE7-47E1-B9AB-0A049A28390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7923-96F9-425D-9523-F1E53F925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 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942975" y="382385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432197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0"/>
            <a:ext cx="7629525" cy="149351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199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 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олилиния 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3" y="1073889"/>
            <a:ext cx="6592788" cy="3363223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buClr>
                <a:schemeClr val="tx2"/>
              </a:buClr>
            </a:pP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Итоговое собеседование </a:t>
            </a:r>
            <a:b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 русскому языку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556792"/>
          <a:ext cx="8280920" cy="453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пересказа текста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с включением приведенного высказывания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Работа с высказыванием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пересказа уместно, логично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пересказа неуместно </a:t>
                      </a:r>
                      <a:r>
                        <a:rPr kumimoji="0" lang="ru-RU" sz="18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и/или нелогично</a:t>
                      </a:r>
                      <a:r>
                        <a:rPr kumimoji="0"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kumimoji="0"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не включено в текст во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 пересказа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6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Способы цитирования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ошибки при цитировании (одна и более)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6093296"/>
            <a:ext cx="792088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3000" b="1" dirty="0">
                <a:solidFill>
                  <a:schemeClr val="accent1"/>
                </a:solidFill>
                <a:latin typeface="Arial"/>
                <a:cs typeface="Arial"/>
              </a:rPr>
              <a:t>5 баллов – максимум за задание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93072"/>
              </p:ext>
            </p:extLst>
          </p:nvPr>
        </p:nvGraphicFramePr>
        <p:xfrm>
          <a:off x="323528" y="177281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1500" baseline="0" dirty="0">
                          <a:latin typeface="Arial" pitchFamily="34" charset="0"/>
                          <a:cs typeface="Arial" pitchFamily="34" charset="0"/>
                        </a:rPr>
                        <a:t> 1 и 2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Грамматических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ошибок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Орфоэпических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pPr lvl="0"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допущена одна орфоэпическая ошибка (исключая слово в тексте с поставленным ударением)</a:t>
                      </a:r>
                      <a:endParaRPr lang="ru-RU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Допущены две или более орфоэпических ошибок </a:t>
                      </a:r>
                      <a:endParaRPr lang="ru-RU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47544"/>
              </p:ext>
            </p:extLst>
          </p:nvPr>
        </p:nvGraphicFramePr>
        <p:xfrm>
          <a:off x="323528" y="1770822"/>
          <a:ext cx="8424936" cy="3818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1700" baseline="0" dirty="0">
                          <a:latin typeface="Arial" pitchFamily="34" charset="0"/>
                          <a:cs typeface="Arial" pitchFamily="34" charset="0"/>
                        </a:rPr>
                        <a:t> 1 и 2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Речевых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Искажения слов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Искажений слов нет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искажения слов (одно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546350"/>
            <a:ext cx="889248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   </a:t>
            </a:r>
            <a:r>
              <a:rPr lang="ru-RU" dirty="0">
                <a:solidFill>
                  <a:schemeClr val="accent1"/>
                </a:solidFill>
                <a:latin typeface="Arial"/>
                <a:cs typeface="Arial"/>
              </a:rPr>
              <a:t>4 балла – максимальное количество баллов за правильность речи*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A85BC-8B62-407D-BD5C-5C3297BD67F5}"/>
              </a:ext>
            </a:extLst>
          </p:cNvPr>
          <p:cNvSpPr txBox="1"/>
          <p:nvPr/>
        </p:nvSpPr>
        <p:spPr>
          <a:xfrm>
            <a:off x="1604516" y="5917721"/>
            <a:ext cx="68838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*Если участник итогового собеседования не приступал к выполнению задания 2, то по критериям оценивания правильности речи за выполнение заданий 1 и 2 (P1) ставится не более двух баллов</a:t>
            </a:r>
            <a:r>
              <a:rPr lang="ru-RU" sz="1600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1 и 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/>
                <a:cs typeface="Arial"/>
              </a:rPr>
              <a:t>5 баллов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11 баллов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8820472" cy="720080"/>
          </a:xfrm>
        </p:spPr>
        <p:txBody>
          <a:bodyPr>
            <a:noAutofit/>
          </a:bodyPr>
          <a:lstStyle/>
          <a:p>
            <a:pPr indent="256032"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Монологическое высказывание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1556792"/>
            <a:ext cx="4104456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2780928"/>
            <a:ext cx="4104456" cy="576064"/>
          </a:xfrm>
          <a:prstGeom prst="roundRect">
            <a:avLst/>
          </a:prstGeom>
          <a:solidFill>
            <a:srgbClr val="78E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22768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Праздник (на основе описания фотографии)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50100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Поход (экскурсия), который запомнился мне больше всего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(повествование на основе жизненного опыта)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4797152"/>
            <a:ext cx="4104456" cy="576064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517232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ли нужно следовать моде? (рассуждение по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поставленному вопросу)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1772816"/>
            <a:ext cx="3168352" cy="244827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latin typeface="Arial" pitchFamily="34" charset="0"/>
                <a:cs typeface="Arial" pitchFamily="34" charset="0"/>
              </a:rPr>
              <a:t>Выберите одну из тем для беседы</a:t>
            </a:r>
          </a:p>
        </p:txBody>
      </p:sp>
      <p:pic>
        <p:nvPicPr>
          <p:cNvPr id="18" name="Рисунок 17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869160"/>
            <a:ext cx="1368152" cy="1368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79712" y="515719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минута на подготовку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 рассказать о празднике</a:t>
            </a:r>
          </a:p>
        </p:txBody>
      </p:sp>
      <p:pic>
        <p:nvPicPr>
          <p:cNvPr id="5" name="Рисунок 4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48472" cy="3168352"/>
          </a:xfrm>
          <a:prstGeom prst="rect">
            <a:avLst/>
          </a:prstGeom>
        </p:spPr>
      </p:pic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94116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556792"/>
            <a:ext cx="3528392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22048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Опишите фотографию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852936"/>
            <a:ext cx="3456384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Не забудьте описать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501008"/>
            <a:ext cx="4068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 и время проведения праздника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событие, которому, по Вашему мнению, посвящен праздник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присутствующих на празднике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общую атмосферу праздника и настроение участников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рассказать о походе (экскурсии)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0120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Расскажите о том, как Вы ходили в поход (на экскурсию).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 забудьте рассказать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куда и когда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кем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 Вы готовились к походу (экскурсии)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почему Вам запомнился этот поход (экскурсия)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 высказаться о моде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0120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ли нужно следовать моде?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 забудьте дать ответы на вопросы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28871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Что значит следовать моде?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Для Вас важно следовать моде и почему?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Следовать моде можно только в одежде?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Как Вы понимаете выражение «хороший вкус»?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267411"/>
          <a:ext cx="8280920" cy="495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4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2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Выполнение коммуникативной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задачи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0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 справился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Приведено не менее 10 фраз по теме высказывания.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ошибки отсутствуют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831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Испытуемый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предпринял попытку справиться с коммуникативной задачей, 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допустил фактические ошибки, 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lang="en-US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привел менее 10 фраз по теме высказывания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9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речевой ситуации не учтены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64807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84784"/>
          <a:ext cx="8280920" cy="364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72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5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Речевое оформление монологического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высказывания*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42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 характеризуется смысловой цельностью, речевой связностью и последовательностью изложения: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логические ошибки отсутствуют, последовательность изложения не нарушена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12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нелогично, изложение непоследовательно. Присутствуют логические ошибки (одна или более)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0526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балла – максимум за задание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515719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*Речевое оформление оценивается в целом по заданиям 3 и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Даты проведения итогового собеседования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916832"/>
            <a:ext cx="2808312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/>
                <a:cs typeface="Arial"/>
              </a:rPr>
              <a:t>9</a:t>
            </a:r>
            <a:r>
              <a:rPr lang="ru-RU" sz="3200" dirty="0">
                <a:latin typeface="Arial"/>
                <a:cs typeface="Arial"/>
              </a:rPr>
              <a:t> февраля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5013176"/>
            <a:ext cx="2592288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>
                <a:latin typeface="Arial"/>
                <a:cs typeface="Arial"/>
              </a:rPr>
              <a:t>16 </a:t>
            </a:r>
            <a:r>
              <a:rPr lang="ru-RU" sz="3600" dirty="0">
                <a:latin typeface="Arial"/>
                <a:cs typeface="Arial"/>
              </a:rPr>
              <a:t>мая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3429000"/>
            <a:ext cx="2592288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/>
                <a:cs typeface="Arial"/>
              </a:rPr>
              <a:t>9</a:t>
            </a:r>
            <a:r>
              <a:rPr lang="ru-RU" sz="3200" dirty="0">
                <a:latin typeface="Arial"/>
                <a:cs typeface="Arial"/>
              </a:rPr>
              <a:t> марта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198884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Итоговое собеседование для учеников 9-х классов на допуск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3789040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сроки сдачи для выпускников, которые получили «незачет», пропустили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не завершили итоговое собеседование 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уважительным причинам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851920" y="3645024"/>
            <a:ext cx="216024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410944" cy="8640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4. Диалог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время беседы Вам будут предложены вопросы по выбранной Вами теме беседы: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праздник; 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поход (экскурсия);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мода.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Пожалуйста, давайте полные ответы на вопросы, заданные собеседником-экзаменатором.</a:t>
            </a:r>
          </a:p>
        </p:txBody>
      </p:sp>
      <p:pic>
        <p:nvPicPr>
          <p:cNvPr id="9" name="Рисунок 8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013176"/>
            <a:ext cx="1008112" cy="1008112"/>
          </a:xfrm>
          <a:prstGeom prst="rect">
            <a:avLst/>
          </a:prstGeom>
        </p:spPr>
      </p:pic>
      <p:pic>
        <p:nvPicPr>
          <p:cNvPr id="10" name="Рисунок 9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13176"/>
            <a:ext cx="1008112" cy="1008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5229200"/>
            <a:ext cx="206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 минут 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подготовку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5229200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«Праздник»: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Rg" pitchFamily="2" charset="0"/>
              </a:rPr>
              <a:t>Какие праздники Вам нравятся больше и почему (домашние, школьные, праздники в кругу друзей)?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Rg" pitchFamily="2" charset="0"/>
              </a:rPr>
              <a:t>Когда можно сказать, что праздник удался?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roxima Nova Rg" pitchFamily="2" charset="0"/>
              </a:rPr>
              <a:t>Вы больше любите праздник или подготовку к нему? Почему?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</a:rPr>
              <a:t>на диалог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8792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«Поход (экскурсия)»: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Чем, по Вашему мнению, полезны походы (экскурсии)?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бы Вы порекомендовали Вашим сверстникам, которые собираются впервые отправиться в поход (на экскурсию)?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Что, по Вашему мнению, самое важное в походе (на экскурсии)?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«Мода»: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означает, по Вашему мнению, слово «модный»?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 слушаете чужие советы? Чьи советы для Вас особенно важны?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Приведите пример отрицательного влияния моды.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12776"/>
          <a:ext cx="8280920" cy="4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5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диалога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8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 справился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Даны ответы на все вопросы в диалоге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6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Ответы на вопросы не даны,</a:t>
                      </a:r>
                    </a:p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даны односложные ответы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1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речевой ситуации не учтены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5733256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балла – максимум за задание 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29164"/>
              </p:ext>
            </p:extLst>
          </p:nvPr>
        </p:nvGraphicFramePr>
        <p:xfrm>
          <a:off x="251520" y="1556792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3 и 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Грамматических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ошибок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грамматические ошибки (одна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Орфоэпических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допущено не более двух орфоэпических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орфоэпические ошибки (три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44845"/>
              </p:ext>
            </p:extLst>
          </p:nvPr>
        </p:nvGraphicFramePr>
        <p:xfrm>
          <a:off x="230038" y="1236452"/>
          <a:ext cx="8424936" cy="446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1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3 и 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2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2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Речевых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нет, </a:t>
                      </a:r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или 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допущено не более трех речевых ошибок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7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Речевое оформление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820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Речь в целом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отличается богатством и точностью словаря, используются разнообразные синтаксические конструкции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baseline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По этому критерию участник итогового собеседования получает 1 балл только в случае, если  1 балл получен по критерию «Соблюдение речевых норм» 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Речь отличается бедностью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и</a:t>
                      </a:r>
                      <a:r>
                        <a:rPr lang="en-US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неточностью словаря, и</a:t>
                      </a:r>
                      <a:r>
                        <a:rPr lang="en-US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используются однотипные синтаксические конструкции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253" y="5704137"/>
            <a:ext cx="83529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  <a:latin typeface="Arial"/>
                <a:cs typeface="Arial"/>
              </a:rPr>
              <a:t>   4 балла – максимальное количество баллов за речевое оформление*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7061" y="6021046"/>
            <a:ext cx="640871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*Если участник собеседования не приступал к выполнению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3, то по критериям оценивания правильности речи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3 и 4 ставится не более 2 баллов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11521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3 и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 и 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баллов – 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4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Монолог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399" y="1326391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Общее время ответа ученика – 15-16 минут</a:t>
            </a:r>
            <a:br>
              <a:rPr lang="ru-RU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400" dirty="0"/>
              <a:t> для собеседования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31558"/>
              </p:ext>
            </p:extLst>
          </p:nvPr>
        </p:nvGraphicFramePr>
        <p:xfrm>
          <a:off x="179512" y="1916832"/>
          <a:ext cx="8712968" cy="395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Содержание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задания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Время на подготовку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Время на ответ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Прочитать вслу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х </a:t>
                      </a:r>
                      <a:r>
                        <a:rPr lang="ru-RU" sz="16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небольшой 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т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екст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Пересказать текст из задания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1 и дополнить его высказыванием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Выбрать 1 вариант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монолога:</a:t>
                      </a:r>
                    </a:p>
                    <a:p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описать фотографию,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подготовить повествование на основе жизненного опыта,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подготовить рассуждение по проблеме</a:t>
                      </a: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минута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Поучаствовать в диалоге по теме задания 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 минут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6064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ЧЕТЫРЕ ЗАДАНИЯ ИТОГОВОГО СОБЕСЕДОВАНИЯ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676456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Сколько баллов нужно набрать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844824"/>
            <a:ext cx="2808312" cy="19442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1844824"/>
            <a:ext cx="2808312" cy="19442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20</a:t>
            </a:r>
          </a:p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баллов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87624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87624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52120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52120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123728" y="1700808"/>
            <a:ext cx="3888432" cy="4032448"/>
          </a:xfrm>
        </p:spPr>
        <p:txBody>
          <a:bodyPr>
            <a:noAutofit/>
          </a:bodyPr>
          <a:lstStyle/>
          <a:p>
            <a:r>
              <a:rPr lang="ru-RU" sz="18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Вам, конечно, знаком человек, изображённый на этой фотографии. Это Юрий Алексеевич Гагарин (1934–1968) – первый космонавт.</a:t>
            </a:r>
          </a:p>
          <a:p>
            <a:pPr algn="l"/>
            <a:r>
              <a:rPr lang="ru-RU" sz="18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Выразительно прочитайте текст о Юрии Алексеевиче Гагарине вслух.</a:t>
            </a:r>
          </a:p>
        </p:txBody>
      </p:sp>
      <p:pic>
        <p:nvPicPr>
          <p:cNvPr id="6" name="Рисунок 5" descr="гагари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05064"/>
            <a:ext cx="2304256" cy="2189043"/>
          </a:xfrm>
          <a:prstGeom prst="rect">
            <a:avLst/>
          </a:prstGeom>
        </p:spPr>
      </p:pic>
      <p:pic>
        <p:nvPicPr>
          <p:cNvPr id="7" name="Рисунок 6" descr="гагарин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836712"/>
            <a:ext cx="2707438" cy="2732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7" y="188640"/>
            <a:ext cx="3744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1. ЧТЕНИЕ ТЕКСТА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для задания 1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5760640"/>
          </a:xfrm>
        </p:spPr>
        <p:txBody>
          <a:bodyPr>
            <a:noAutofit/>
          </a:bodyPr>
          <a:lstStyle/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Кандидаты в первый отряд космонавтов набирались среди военных лётчиков-истребителей по решению Сергея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апреля 1961 года в 9 часов 7 минут по московскому времени с космодрома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Байконỳр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 в неизвестность, его знаменитое «Поехали!».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</a:r>
          </a:p>
          <a:p>
            <a:pPr marL="0" lvl="1" algn="r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(177 слов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628800"/>
          <a:ext cx="8280920" cy="374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чтения вслух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Интонация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57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Интонация соответствует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пунктуационному оформлению текста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Интонация не соответствует 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пунктуационному оформлению текста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чтения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соответствует коммуникативной задаче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не соответствует коммуникативной задаче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5661248"/>
            <a:ext cx="6876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балла – максимум за задание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48680"/>
            <a:ext cx="8227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7969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2. Пересказ текста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pPr marL="360000" indent="256032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Перескажите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прочитанный Вами текст, включив в пересказ слова С.П. Королёва, выдающегося конструктора и учёного, о Ю.А. Гагарине:</a:t>
            </a:r>
          </a:p>
          <a:p>
            <a:pPr marL="360000" indent="256032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</a:p>
          <a:p>
            <a:pPr marL="360000" indent="256032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Подумайте, где лучше использовать слова С.П. Королёва в пересказе. Вы можете использовать любые способы цитирования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Proxima Nova Rg" pitchFamily="2" charset="0"/>
              </a:rPr>
              <a:t>.</a:t>
            </a: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301208"/>
            <a:ext cx="1080120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5661249"/>
            <a:ext cx="24482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Proxima Nova Rg" pitchFamily="2" charset="0"/>
              </a:rPr>
              <a:t>2 минуты </a:t>
            </a:r>
          </a:p>
          <a:p>
            <a:r>
              <a:rPr lang="ru-RU" sz="2200" b="1" dirty="0">
                <a:solidFill>
                  <a:schemeClr val="accent1"/>
                </a:solidFill>
                <a:latin typeface="Proxima Nova Rg" pitchFamily="2" charset="0"/>
              </a:rPr>
              <a:t>на подготовку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56358"/>
              </p:ext>
            </p:extLst>
          </p:nvPr>
        </p:nvGraphicFramePr>
        <p:xfrm>
          <a:off x="323528" y="1556792"/>
          <a:ext cx="8280920" cy="461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пересказа текста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с включением приведенного высказывания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Сохранение </a:t>
                      </a:r>
                      <a:r>
                        <a:rPr kumimoji="0" lang="ru-RU" b="0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микротем</a:t>
                      </a:r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текста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 основные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микротемы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текста сохранены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Упущена или добавлена одна </a:t>
                      </a:r>
                      <a:r>
                        <a:rPr lang="ru-RU" sz="1800" kern="1200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микротема</a:t>
                      </a:r>
                      <a:endParaRPr lang="ru-RU" sz="1800" kern="12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36897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Упущены или добавлены две и более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микротем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Соблюдение</a:t>
                      </a:r>
                      <a:r>
                        <a:rPr kumimoji="0" lang="ru-RU" b="0" kern="1200" baseline="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 фактологической точности при пересказе</a:t>
                      </a:r>
                      <a:endParaRPr kumimoji="0" lang="ru-RU" b="0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5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Фактических ошибок,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связанных с пониманием текста,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фактические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Другая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0948C"/>
      </a:accent1>
      <a:accent2>
        <a:srgbClr val="6FEBA0"/>
      </a:accent2>
      <a:accent3>
        <a:srgbClr val="68ADF8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533</TotalTime>
  <Words>1624</Words>
  <Application>Microsoft Office PowerPoint</Application>
  <PresentationFormat>Экран (4:3)</PresentationFormat>
  <Paragraphs>316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Тема4</vt:lpstr>
      <vt:lpstr>Итоговое собеседование  по русскому языку</vt:lpstr>
      <vt:lpstr>Даты проведения итогового собеседования </vt:lpstr>
      <vt:lpstr>Общее время ответа ученика – 15-16 минут  для собеседования</vt:lpstr>
      <vt:lpstr>Сколько баллов нужно набрать</vt:lpstr>
      <vt:lpstr>Презентация PowerPoint</vt:lpstr>
      <vt:lpstr>Текст для задания 1</vt:lpstr>
      <vt:lpstr>Презентация PowerPoint</vt:lpstr>
      <vt:lpstr>Задание 2. Пересказ текста</vt:lpstr>
      <vt:lpstr>Оценка за выполнение задания 2</vt:lpstr>
      <vt:lpstr>Оценка за выполнение задания 2</vt:lpstr>
      <vt:lpstr>Презентация PowerPoint</vt:lpstr>
      <vt:lpstr>Презентация PowerPoint</vt:lpstr>
      <vt:lpstr>Общий балл  за выполнение заданий 1 и 2</vt:lpstr>
      <vt:lpstr>Задание 3. Монологическое высказывание</vt:lpstr>
      <vt:lpstr>Карточка поможет рассказать о празднике</vt:lpstr>
      <vt:lpstr>Карточка поможет  рассказать о походе (экскурсии)</vt:lpstr>
      <vt:lpstr>Карточка поможет высказаться о моде</vt:lpstr>
      <vt:lpstr>Оценка за выполнение задания 3</vt:lpstr>
      <vt:lpstr>Оценка за выполнение ЗАДАНИЯ 3</vt:lpstr>
      <vt:lpstr>Задание 4. Диалог</vt:lpstr>
      <vt:lpstr>Диалог «Праздник»:  вопросы экзаменатора</vt:lpstr>
      <vt:lpstr>Диалог «Поход (экскурсия)»:  вопросы экзаменатора</vt:lpstr>
      <vt:lpstr>Диалог «Мода»: вопросы экзаменатора</vt:lpstr>
      <vt:lpstr>Оценка за выполнение задания 4</vt:lpstr>
      <vt:lpstr>Дополнительная оценка выполнения заданий 3 и 4</vt:lpstr>
      <vt:lpstr>Дополнительная оценка выполнения заданий 3 и 4</vt:lpstr>
      <vt:lpstr>Общий балл  за выполнение заданий 3 и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TBarilo</cp:lastModifiedBy>
  <cp:revision>287</cp:revision>
  <dcterms:created xsi:type="dcterms:W3CDTF">2018-09-20T09:10:37Z</dcterms:created>
  <dcterms:modified xsi:type="dcterms:W3CDTF">2021-10-26T12:30:27Z</dcterms:modified>
</cp:coreProperties>
</file>