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279" r:id="rId3"/>
    <p:sldId id="259" r:id="rId4"/>
    <p:sldId id="273" r:id="rId5"/>
    <p:sldId id="280" r:id="rId6"/>
    <p:sldId id="281" r:id="rId7"/>
    <p:sldId id="282" r:id="rId8"/>
    <p:sldId id="266" r:id="rId9"/>
    <p:sldId id="267" r:id="rId10"/>
    <p:sldId id="283" r:id="rId11"/>
    <p:sldId id="27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258" r:id="rId32"/>
    <p:sldId id="260" r:id="rId33"/>
    <p:sldId id="261" r:id="rId34"/>
    <p:sldId id="262" r:id="rId35"/>
    <p:sldId id="263" r:id="rId36"/>
    <p:sldId id="264" r:id="rId37"/>
    <p:sldId id="26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FA34E6-9CD5-48E0-AB49-0C09883BB33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A1209D-E7B9-447B-9993-3431C3D9EC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5.xml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5.xml"/><Relationship Id="rId9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5700202"/>
            <a:ext cx="8496944" cy="969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Практико-ориентированные задачи по математике.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C000"/>
                </a:solidFill>
              </a:rPr>
              <a:t>П о и г р а е м, п о р е ш а е м…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064896" cy="543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8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243393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3C4D2-E8C3-14F6-363E-E40A34ED3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" y="692696"/>
            <a:ext cx="6650164" cy="1432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166471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166471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1346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2597071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2894974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2894974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18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6071CE-44A0-4ED7-D1C5-2BE49675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2" y="3082159"/>
            <a:ext cx="6506148" cy="41364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395536" y="4154925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4452828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4452828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19,2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4E33ECA-56D8-E2F6-1C4A-37D341EF3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53" y="4581575"/>
            <a:ext cx="5034756" cy="3117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5691148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598905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598905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560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E22A3F-E212-C8BC-B2F3-DB090AA3D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87" y="6173608"/>
            <a:ext cx="5491641" cy="2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зад&quot; или &quot;Предыду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AD712BD-D4A7-24E8-3DCB-5905DBBC9B37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D4C5A-81AF-322A-7F42-C246C8DCA9B2}"/>
              </a:ext>
            </a:extLst>
          </p:cNvPr>
          <p:cNvSpPr/>
          <p:nvPr/>
        </p:nvSpPr>
        <p:spPr>
          <a:xfrm>
            <a:off x="865668" y="1700808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D215-FD81-0CA3-2A6B-549E178100F0}"/>
              </a:ext>
            </a:extLst>
          </p:cNvPr>
          <p:cNvSpPr txBox="1"/>
          <p:nvPr/>
        </p:nvSpPr>
        <p:spPr>
          <a:xfrm>
            <a:off x="6901684" y="3878926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57AD-EF89-CCD7-F87F-1128A840DAFC}"/>
              </a:ext>
            </a:extLst>
          </p:cNvPr>
          <p:cNvSpPr txBox="1"/>
          <p:nvPr/>
        </p:nvSpPr>
        <p:spPr>
          <a:xfrm>
            <a:off x="8006040" y="3878926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820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835DB6-4056-F16B-F924-9F2B00E6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09495"/>
            <a:ext cx="6152515" cy="22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1747355" y="0"/>
            <a:ext cx="5649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2. План местности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656B4-12A6-1DC2-B0D7-2BD810190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968927"/>
            <a:ext cx="3456384" cy="25898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41B834-286A-8493-3195-B8F5ACBCB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42" y="3789040"/>
            <a:ext cx="6152515" cy="27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243393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166471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166471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431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2213442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269541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269541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56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395536" y="3771296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4305502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4305502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5046138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598905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598905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170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EA3AE4-1518-0803-6A16-258928F9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" y="791546"/>
            <a:ext cx="6152515" cy="1132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BD6AA9-1700-3852-23F7-6D94E8EF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87" y="2630081"/>
            <a:ext cx="3979473" cy="5885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61D7D-E31C-67D5-22BB-925065D85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7" y="4157494"/>
            <a:ext cx="4667217" cy="5787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897DE4-DFFB-84D7-5828-C83FFC457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0" y="5603206"/>
            <a:ext cx="4272884" cy="10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зад&quot; или &quot;Предыду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AD712BD-D4A7-24E8-3DCB-5905DBBC9B37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D4C5A-81AF-322A-7F42-C246C8DCA9B2}"/>
              </a:ext>
            </a:extLst>
          </p:cNvPr>
          <p:cNvSpPr/>
          <p:nvPr/>
        </p:nvSpPr>
        <p:spPr>
          <a:xfrm>
            <a:off x="865668" y="798017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D215-FD81-0CA3-2A6B-549E178100F0}"/>
              </a:ext>
            </a:extLst>
          </p:cNvPr>
          <p:cNvSpPr txBox="1"/>
          <p:nvPr/>
        </p:nvSpPr>
        <p:spPr>
          <a:xfrm>
            <a:off x="6901684" y="305418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57AD-EF89-CCD7-F87F-1128A840DAFC}"/>
              </a:ext>
            </a:extLst>
          </p:cNvPr>
          <p:cNvSpPr txBox="1"/>
          <p:nvPr/>
        </p:nvSpPr>
        <p:spPr>
          <a:xfrm>
            <a:off x="8006040" y="305418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1134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70D2B4-6DA0-527D-D28A-D0B146BA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0" y="1321236"/>
            <a:ext cx="6152515" cy="2566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7FD5FA-8588-25AE-674B-A9FEDE040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03" y="4149080"/>
            <a:ext cx="612319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2953778" y="0"/>
            <a:ext cx="3236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3. Тарифы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EBC2EC-5045-F7FA-AAA3-AFDEA7373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79906"/>
            <a:ext cx="4536504" cy="3039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33E379-65D1-A1D9-CB76-1646E0EE2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016264"/>
            <a:ext cx="4824536" cy="2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243393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166471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166471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3412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2983304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3494936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3494936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680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395536" y="4063894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4598100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4598100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5391867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6334780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6334780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1452D1-4F38-492F-5104-9614BFA1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25" y="948662"/>
            <a:ext cx="6152515" cy="18434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11C1BD-9B1A-6A81-A56D-2E7CBFD8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4" y="3428661"/>
            <a:ext cx="4724839" cy="51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DD333-B6BD-0AD6-8791-023D9645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6" y="4587114"/>
            <a:ext cx="4992964" cy="4859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FB6496-61B7-3BA2-BA07-52C8966DC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16" y="5853832"/>
            <a:ext cx="5297357" cy="7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зад&quot; или &quot;Предыду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AD712BD-D4A7-24E8-3DCB-5905DBBC9B37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D4C5A-81AF-322A-7F42-C246C8DCA9B2}"/>
              </a:ext>
            </a:extLst>
          </p:cNvPr>
          <p:cNvSpPr/>
          <p:nvPr/>
        </p:nvSpPr>
        <p:spPr>
          <a:xfrm>
            <a:off x="865668" y="798017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D215-FD81-0CA3-2A6B-549E178100F0}"/>
              </a:ext>
            </a:extLst>
          </p:cNvPr>
          <p:cNvSpPr txBox="1"/>
          <p:nvPr/>
        </p:nvSpPr>
        <p:spPr>
          <a:xfrm>
            <a:off x="6901684" y="625623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57AD-EF89-CCD7-F87F-1128A840DAFC}"/>
              </a:ext>
            </a:extLst>
          </p:cNvPr>
          <p:cNvSpPr txBox="1"/>
          <p:nvPr/>
        </p:nvSpPr>
        <p:spPr>
          <a:xfrm>
            <a:off x="8006040" y="625623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350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5DEDDF-F157-BF23-E6C2-D2B7A8BF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61" y="1321237"/>
            <a:ext cx="6152515" cy="3714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69EC6C-3A85-F08F-9ABB-6C432FC2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25" y="5157192"/>
            <a:ext cx="6152515" cy="9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2891103" y="0"/>
            <a:ext cx="3361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4. Теплица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3367B2-F84A-8915-93D6-C6D328A6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6" y="836712"/>
            <a:ext cx="7056786" cy="2562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348C9-C0FF-895C-0D8C-77B9ACDB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42" y="3661443"/>
            <a:ext cx="6152515" cy="27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2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-2448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854360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854360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1496684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207193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207193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14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407304" y="2957739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3551579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3551579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3,2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4255400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494676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494676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120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77EB28-BDCB-DDDB-2531-94B2D4D9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" y="554620"/>
            <a:ext cx="5646420" cy="822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104CE9-FC57-7173-B222-EF10EDFD8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3" y="1901060"/>
            <a:ext cx="5654040" cy="838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67B257-4257-8099-5827-02A7CD81F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47"/>
          <a:stretch/>
        </p:blipFill>
        <p:spPr>
          <a:xfrm>
            <a:off x="165132" y="3373759"/>
            <a:ext cx="5707380" cy="631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F0452-5EF5-0A3D-183C-7D7009836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92" y="4653127"/>
            <a:ext cx="5684520" cy="8686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562425-C9A2-8D47-9EB6-CEA817494631}"/>
              </a:ext>
            </a:extLst>
          </p:cNvPr>
          <p:cNvSpPr/>
          <p:nvPr/>
        </p:nvSpPr>
        <p:spPr>
          <a:xfrm>
            <a:off x="395535" y="5399031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02F0C1-7ADE-CD79-260F-D5D367FBB890}"/>
              </a:ext>
            </a:extLst>
          </p:cNvPr>
          <p:cNvSpPr txBox="1"/>
          <p:nvPr/>
        </p:nvSpPr>
        <p:spPr>
          <a:xfrm>
            <a:off x="6937180" y="608033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B1B2E-97AB-A44A-971A-2CA9BEC932E3}"/>
              </a:ext>
            </a:extLst>
          </p:cNvPr>
          <p:cNvSpPr txBox="1"/>
          <p:nvPr/>
        </p:nvSpPr>
        <p:spPr>
          <a:xfrm>
            <a:off x="8041536" y="608033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75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0DF5BA-7CA1-77BB-4E2D-63FA39562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90" y="5919534"/>
            <a:ext cx="580644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A02DB-D73D-096D-9198-DB798658AC28}"/>
              </a:ext>
            </a:extLst>
          </p:cNvPr>
          <p:cNvSpPr/>
          <p:nvPr/>
        </p:nvSpPr>
        <p:spPr>
          <a:xfrm>
            <a:off x="1844174" y="0"/>
            <a:ext cx="545566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Разминка</a:t>
            </a:r>
          </a:p>
          <a:p>
            <a:pPr algn="ctr"/>
            <a:r>
              <a:rPr lang="ru-RU" sz="4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Задачи на участке.</a:t>
            </a:r>
            <a:endParaRPr lang="ru-RU" sz="4800" b="1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Объект 3">
            <a:extLst>
              <a:ext uri="{FF2B5EF4-FFF2-40B4-BE49-F238E27FC236}">
                <a16:creationId xmlns:a16="http://schemas.microsoft.com/office/drawing/2014/main" id="{EC5DE752-44BD-5DA3-12D3-DC1BCFED9A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" y="1916271"/>
            <a:ext cx="8092440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2042285" y="0"/>
            <a:ext cx="505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5. Листы бумаги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3759B-7D44-BFD8-3C80-07FFCA6E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42" y="923330"/>
            <a:ext cx="6152515" cy="3388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4D8A4-DDE4-77EB-BDBE-E5E7A9495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42" y="4503595"/>
            <a:ext cx="6152515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зад&quot; или &quot;Предыду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AD712BD-D4A7-24E8-3DCB-5905DBBC9B37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D4C5A-81AF-322A-7F42-C246C8DCA9B2}"/>
              </a:ext>
            </a:extLst>
          </p:cNvPr>
          <p:cNvSpPr/>
          <p:nvPr/>
        </p:nvSpPr>
        <p:spPr>
          <a:xfrm>
            <a:off x="865668" y="798017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D215-FD81-0CA3-2A6B-549E178100F0}"/>
              </a:ext>
            </a:extLst>
          </p:cNvPr>
          <p:cNvSpPr txBox="1"/>
          <p:nvPr/>
        </p:nvSpPr>
        <p:spPr>
          <a:xfrm>
            <a:off x="6901684" y="305418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57AD-EF89-CCD7-F87F-1128A840DAFC}"/>
              </a:ext>
            </a:extLst>
          </p:cNvPr>
          <p:cNvSpPr txBox="1"/>
          <p:nvPr/>
        </p:nvSpPr>
        <p:spPr>
          <a:xfrm>
            <a:off x="8006040" y="305418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3421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A3EBE-61C2-B7E8-19A4-457560376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69" y="1372911"/>
            <a:ext cx="6152515" cy="17570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E40178-A383-2B3F-6C68-27698511A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69" y="3181135"/>
            <a:ext cx="6152515" cy="1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243393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882404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882404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16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1822532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269541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269541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5000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395536" y="3499467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4305502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4305502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5046138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598905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598905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1250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89504-F711-849F-F31E-82E16600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7" y="729082"/>
            <a:ext cx="5646420" cy="655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5745DC-1CED-22CB-092A-9404CE2B3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97" y="2380884"/>
            <a:ext cx="5623560" cy="586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AA5633-856E-3B3D-2C56-526712FD3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17" y="3928974"/>
            <a:ext cx="5654040" cy="853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227B38-766A-4C43-F3DF-1C0248B8F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37" y="5643591"/>
            <a:ext cx="57073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1951743" y="0"/>
            <a:ext cx="524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6. Печь для бани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EA326-7A2C-896D-F95E-4CCA3DBC2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42" y="1823402"/>
            <a:ext cx="6152515" cy="32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243393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166471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166471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132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2461157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2972789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2972789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15,4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395536" y="3721990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4256196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4256196"/>
            <a:ext cx="1102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20700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5391867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6334780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6334780"/>
            <a:ext cx="1102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16200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70514A-0ECD-59A1-83AE-1948F2EF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5" y="806976"/>
            <a:ext cx="6152515" cy="1346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54C764-AF44-83D1-D9D6-F486F843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9" y="2944839"/>
            <a:ext cx="5661660" cy="579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AC844-4D86-28A7-4A10-20346CEEC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9" y="4206526"/>
            <a:ext cx="5715000" cy="10744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809B33-6701-E86F-46E4-BFFF36201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5" y="5970370"/>
            <a:ext cx="563118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зад&quot; или &quot;Предыду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AD712BD-D4A7-24E8-3DCB-5905DBBC9B37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D4C5A-81AF-322A-7F42-C246C8DCA9B2}"/>
              </a:ext>
            </a:extLst>
          </p:cNvPr>
          <p:cNvSpPr/>
          <p:nvPr/>
        </p:nvSpPr>
        <p:spPr>
          <a:xfrm>
            <a:off x="865668" y="798017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D215-FD81-0CA3-2A6B-549E178100F0}"/>
              </a:ext>
            </a:extLst>
          </p:cNvPr>
          <p:cNvSpPr txBox="1"/>
          <p:nvPr/>
        </p:nvSpPr>
        <p:spPr>
          <a:xfrm>
            <a:off x="6901684" y="5058102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57AD-EF89-CCD7-F87F-1128A840DAFC}"/>
              </a:ext>
            </a:extLst>
          </p:cNvPr>
          <p:cNvSpPr txBox="1"/>
          <p:nvPr/>
        </p:nvSpPr>
        <p:spPr>
          <a:xfrm>
            <a:off x="8006040" y="5058102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50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BA76F-228F-6A7A-FB62-AEDDF741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7" y="1538287"/>
            <a:ext cx="615251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194878" y="0"/>
            <a:ext cx="2754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7. Шины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46AED-02F1-10A9-C8A2-F1924CC5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18" y="703770"/>
            <a:ext cx="6152515" cy="2647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D8D10-95CA-FC33-507F-89E307AF6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82" y="3341925"/>
            <a:ext cx="5772389" cy="33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зад&quot; или &quot;Предыду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AD712BD-D4A7-24E8-3DCB-5905DBBC9B37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D4C5A-81AF-322A-7F42-C246C8DCA9B2}"/>
              </a:ext>
            </a:extLst>
          </p:cNvPr>
          <p:cNvSpPr/>
          <p:nvPr/>
        </p:nvSpPr>
        <p:spPr>
          <a:xfrm>
            <a:off x="865668" y="798017"/>
            <a:ext cx="2220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D215-FD81-0CA3-2A6B-549E178100F0}"/>
              </a:ext>
            </a:extLst>
          </p:cNvPr>
          <p:cNvSpPr txBox="1"/>
          <p:nvPr/>
        </p:nvSpPr>
        <p:spPr>
          <a:xfrm>
            <a:off x="6901684" y="3054181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57AD-EF89-CCD7-F87F-1128A840DAFC}"/>
              </a:ext>
            </a:extLst>
          </p:cNvPr>
          <p:cNvSpPr txBox="1"/>
          <p:nvPr/>
        </p:nvSpPr>
        <p:spPr>
          <a:xfrm>
            <a:off x="8006040" y="3054181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205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7F4CF-F37C-51D5-2EEE-EB61725D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7" y="1628800"/>
            <a:ext cx="6152515" cy="23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395536" y="-1972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55A3-8662-0809-EF06-B566AB48DF0A}"/>
              </a:ext>
            </a:extLst>
          </p:cNvPr>
          <p:cNvSpPr txBox="1"/>
          <p:nvPr/>
        </p:nvSpPr>
        <p:spPr>
          <a:xfrm>
            <a:off x="6937180" y="637039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C6EB-2BA9-CB39-6D51-F3356F286012}"/>
              </a:ext>
            </a:extLst>
          </p:cNvPr>
          <p:cNvSpPr txBox="1"/>
          <p:nvPr/>
        </p:nvSpPr>
        <p:spPr>
          <a:xfrm>
            <a:off x="8041536" y="637039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0,75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AD0D3C-DF8F-1FF0-56CC-59524928CA94}"/>
              </a:ext>
            </a:extLst>
          </p:cNvPr>
          <p:cNvSpPr/>
          <p:nvPr/>
        </p:nvSpPr>
        <p:spPr>
          <a:xfrm>
            <a:off x="395536" y="1522770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0D485-BB78-A977-C142-7513E00CC721}"/>
              </a:ext>
            </a:extLst>
          </p:cNvPr>
          <p:cNvSpPr txBox="1"/>
          <p:nvPr/>
        </p:nvSpPr>
        <p:spPr>
          <a:xfrm>
            <a:off x="6937180" y="2416123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6F5C4-68DB-3773-E191-79213500D91E}"/>
              </a:ext>
            </a:extLst>
          </p:cNvPr>
          <p:cNvSpPr txBox="1"/>
          <p:nvPr/>
        </p:nvSpPr>
        <p:spPr>
          <a:xfrm>
            <a:off x="8041536" y="2416123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17,9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F72D9D-9ED3-9E4E-0C58-97D6430BD9AD}"/>
              </a:ext>
            </a:extLst>
          </p:cNvPr>
          <p:cNvSpPr/>
          <p:nvPr/>
        </p:nvSpPr>
        <p:spPr>
          <a:xfrm>
            <a:off x="395536" y="2993534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3BA8E-E53E-B829-8A2C-A8FB554389C6}"/>
              </a:ext>
            </a:extLst>
          </p:cNvPr>
          <p:cNvSpPr txBox="1"/>
          <p:nvPr/>
        </p:nvSpPr>
        <p:spPr>
          <a:xfrm>
            <a:off x="6937180" y="3799569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48DBB-41BB-CC0B-2FB4-75611E146ADD}"/>
              </a:ext>
            </a:extLst>
          </p:cNvPr>
          <p:cNvSpPr txBox="1"/>
          <p:nvPr/>
        </p:nvSpPr>
        <p:spPr>
          <a:xfrm>
            <a:off x="8041536" y="3799569"/>
            <a:ext cx="11389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577,6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126FB4-0B4D-E7AD-AA1A-10AECF87D5CD}"/>
              </a:ext>
            </a:extLst>
          </p:cNvPr>
          <p:cNvSpPr/>
          <p:nvPr/>
        </p:nvSpPr>
        <p:spPr>
          <a:xfrm>
            <a:off x="395536" y="4186786"/>
            <a:ext cx="2220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B7028-EC58-C862-091B-11D6FB75D7C3}"/>
              </a:ext>
            </a:extLst>
          </p:cNvPr>
          <p:cNvSpPr txBox="1"/>
          <p:nvPr/>
        </p:nvSpPr>
        <p:spPr>
          <a:xfrm>
            <a:off x="6937180" y="5129699"/>
            <a:ext cx="198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28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14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DFE929-D967-D748-047D-14CF2B6DB41D}"/>
              </a:ext>
            </a:extLst>
          </p:cNvPr>
          <p:cNvSpPr txBox="1"/>
          <p:nvPr/>
        </p:nvSpPr>
        <p:spPr>
          <a:xfrm>
            <a:off x="8041536" y="5129699"/>
            <a:ext cx="9473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2436</a:t>
            </a:r>
            <a:endParaRPr lang="ru-RU" sz="1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EE7F36-99F3-94C2-98A8-0FC12C9C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" y="448014"/>
            <a:ext cx="5669280" cy="91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FD360-7F44-3454-4D2E-55CE7A9CE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2" y="1975176"/>
            <a:ext cx="5661660" cy="906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D3CD2-4C5F-A0D6-BF93-49EDA96E6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62" y="3498579"/>
            <a:ext cx="5692140" cy="6019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0A07CF-01EC-D1E0-5D75-BCE575DC7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22" y="4655206"/>
            <a:ext cx="5940425" cy="18884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BB7D94-32BA-D783-E08D-8FBA2B4292CD}"/>
              </a:ext>
            </a:extLst>
          </p:cNvPr>
          <p:cNvSpPr txBox="1"/>
          <p:nvPr/>
        </p:nvSpPr>
        <p:spPr>
          <a:xfrm>
            <a:off x="86709" y="6543696"/>
            <a:ext cx="5692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ответе запишите наиболее выгодную сумму, предлагаемую автосервисом.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412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0" grpId="0"/>
      <p:bldP spid="21" grpId="0" animBg="1"/>
      <p:bldP spid="26" grpId="0"/>
      <p:bldP spid="27" grpId="0"/>
      <p:bldP spid="28" grpId="0" animBg="1"/>
      <p:bldP spid="31" grpId="0"/>
      <p:bldP spid="32" grpId="0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2864438" y="0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557" y="1340768"/>
            <a:ext cx="85329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Что было легко?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Какие трудности были при решении практико – ориентированных задач?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Считаете ли, что именно вам досталась самая сложная задача? 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Какая задача, среди рассмотренных была сложней других с Вашей точки зрения? Почему? 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Что Вы можете сделать для того, чтобы не было сложностей при решений такого типа задач?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Кто самый активный в команде?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i="1" dirty="0"/>
              <a:t>Как вы оцениваете работу своей команды?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35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416" y="2669862"/>
            <a:ext cx="8092440" cy="3893820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4515B4CD-31D2-9D15-70F1-28B0EF5C9F24}"/>
              </a:ext>
            </a:extLst>
          </p:cNvPr>
          <p:cNvSpPr/>
          <p:nvPr/>
        </p:nvSpPr>
        <p:spPr>
          <a:xfrm>
            <a:off x="3306049" y="3913704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" name="Овал 6">
            <a:hlinkClick r:id="rId4" action="ppaction://hlinksldjump"/>
            <a:extLst>
              <a:ext uri="{FF2B5EF4-FFF2-40B4-BE49-F238E27FC236}">
                <a16:creationId xmlns:a16="http://schemas.microsoft.com/office/drawing/2014/main" id="{33268E50-5E57-8667-881E-609220A94165}"/>
              </a:ext>
            </a:extLst>
          </p:cNvPr>
          <p:cNvSpPr/>
          <p:nvPr/>
        </p:nvSpPr>
        <p:spPr>
          <a:xfrm>
            <a:off x="4808711" y="3366144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Овал 7">
            <a:hlinkClick r:id="rId5" action="ppaction://hlinksldjump"/>
            <a:extLst>
              <a:ext uri="{FF2B5EF4-FFF2-40B4-BE49-F238E27FC236}">
                <a16:creationId xmlns:a16="http://schemas.microsoft.com/office/drawing/2014/main" id="{3C59FE6E-EBA5-A524-96C7-6041FCD47C9D}"/>
              </a:ext>
            </a:extLst>
          </p:cNvPr>
          <p:cNvSpPr/>
          <p:nvPr/>
        </p:nvSpPr>
        <p:spPr>
          <a:xfrm>
            <a:off x="1482098" y="350597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Овал 8">
            <a:hlinkClick r:id="rId6" action="ppaction://hlinksldjump"/>
            <a:extLst>
              <a:ext uri="{FF2B5EF4-FFF2-40B4-BE49-F238E27FC236}">
                <a16:creationId xmlns:a16="http://schemas.microsoft.com/office/drawing/2014/main" id="{B8911214-7A9A-CA19-3984-58AD8F3B63A8}"/>
              </a:ext>
            </a:extLst>
          </p:cNvPr>
          <p:cNvSpPr/>
          <p:nvPr/>
        </p:nvSpPr>
        <p:spPr>
          <a:xfrm>
            <a:off x="1096016" y="4050989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" name="Овал 9">
            <a:hlinkClick r:id="rId7" action="ppaction://hlinksldjump"/>
            <a:extLst>
              <a:ext uri="{FF2B5EF4-FFF2-40B4-BE49-F238E27FC236}">
                <a16:creationId xmlns:a16="http://schemas.microsoft.com/office/drawing/2014/main" id="{1C49A772-6513-A686-09B1-DAC4D03D959E}"/>
              </a:ext>
            </a:extLst>
          </p:cNvPr>
          <p:cNvSpPr/>
          <p:nvPr/>
        </p:nvSpPr>
        <p:spPr>
          <a:xfrm>
            <a:off x="1250528" y="560752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" name="Овал 10">
            <a:hlinkClick r:id="rId8" action="ppaction://hlinksldjump"/>
            <a:extLst>
              <a:ext uri="{FF2B5EF4-FFF2-40B4-BE49-F238E27FC236}">
                <a16:creationId xmlns:a16="http://schemas.microsoft.com/office/drawing/2014/main" id="{8002F210-6C8A-E641-12E8-BEEDB23130E2}"/>
              </a:ext>
            </a:extLst>
          </p:cNvPr>
          <p:cNvSpPr/>
          <p:nvPr/>
        </p:nvSpPr>
        <p:spPr>
          <a:xfrm>
            <a:off x="2970787" y="5786976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" name="Овал 11">
            <a:hlinkClick r:id="rId9" action="ppaction://hlinksldjump"/>
            <a:extLst>
              <a:ext uri="{FF2B5EF4-FFF2-40B4-BE49-F238E27FC236}">
                <a16:creationId xmlns:a16="http://schemas.microsoft.com/office/drawing/2014/main" id="{38784365-EFE4-89A7-479A-F8A3CEFEC774}"/>
              </a:ext>
            </a:extLst>
          </p:cNvPr>
          <p:cNvSpPr/>
          <p:nvPr/>
        </p:nvSpPr>
        <p:spPr>
          <a:xfrm>
            <a:off x="4657778" y="560752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1DC24C-42BA-D4BF-91C2-F79CF2B5C172}"/>
              </a:ext>
            </a:extLst>
          </p:cNvPr>
          <p:cNvSpPr/>
          <p:nvPr/>
        </p:nvSpPr>
        <p:spPr>
          <a:xfrm>
            <a:off x="1256290" y="805536"/>
            <a:ext cx="6631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 адресу: п. Сосновка, ул. Зелёная, д. 19</a:t>
            </a:r>
            <a:endParaRPr lang="ru-RU" sz="5400" b="1" cap="none" spc="0" dirty="0">
              <a:ln w="9525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EE974-8BE9-2E5E-B556-7F782A3CEB6B}"/>
              </a:ext>
            </a:extLst>
          </p:cNvPr>
          <p:cNvSpPr txBox="1"/>
          <p:nvPr/>
        </p:nvSpPr>
        <p:spPr>
          <a:xfrm>
            <a:off x="143000" y="1432957"/>
            <a:ext cx="9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1. Для объектов, указанных на плане, определите, какими цифрами они обозначены: </a:t>
            </a:r>
            <a:r>
              <a:rPr lang="ru-RU" sz="2400" b="1" i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баня, гараж, жилой дом, сарай, теплица, огород, яблоневый сад</a:t>
            </a:r>
            <a:r>
              <a:rPr lang="ru-RU" sz="24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0B3297-3667-C08C-FD22-FFC41B91586E}"/>
              </a:ext>
            </a:extLst>
          </p:cNvPr>
          <p:cNvSpPr/>
          <p:nvPr/>
        </p:nvSpPr>
        <p:spPr>
          <a:xfrm>
            <a:off x="2519583" y="0"/>
            <a:ext cx="4104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План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3771504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9160"/>
            <a:ext cx="9144000" cy="68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760640" cy="51031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3755109" y="0"/>
            <a:ext cx="163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Баня</a:t>
            </a:r>
          </a:p>
        </p:txBody>
      </p:sp>
      <p:sp>
        <p:nvSpPr>
          <p:cNvPr id="7" name="Управляющая кнопка: &quot;Назад&quot; или &quot;Предыдущий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58FC797-26BF-BA27-7B89-CEE7A9C49508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78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2288582"/>
            <a:ext cx="5760640" cy="36395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3569001" y="0"/>
            <a:ext cx="200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Гараж</a:t>
            </a:r>
          </a:p>
        </p:txBody>
      </p:sp>
      <p:sp>
        <p:nvSpPr>
          <p:cNvPr id="2" name="Управляющая кнопка: &quot;Назад&quot; или &quot;Предыдущий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B30096B-3753-F0F5-7D59-0402DF683DA1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7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858130"/>
            <a:ext cx="7200800" cy="4500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2729352" y="0"/>
            <a:ext cx="3685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Жилой дом</a:t>
            </a:r>
          </a:p>
        </p:txBody>
      </p:sp>
      <p:sp>
        <p:nvSpPr>
          <p:cNvPr id="2" name="Управляющая кнопка: &quot;Назад&quot; или &quot;Предыдущий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DA295CF-7942-03BE-C0C1-915B42C14934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912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950953"/>
            <a:ext cx="5760640" cy="43148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3375648" y="0"/>
            <a:ext cx="2392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Огород</a:t>
            </a:r>
          </a:p>
        </p:txBody>
      </p:sp>
      <p:sp>
        <p:nvSpPr>
          <p:cNvPr id="2" name="Управляющая кнопка: &quot;Назад&quot; или &quot;Предыдущий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32DE1BD-4F44-739C-0ABF-8B25D8C079CD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03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3"/>
          <a:stretch/>
        </p:blipFill>
        <p:spPr>
          <a:xfrm>
            <a:off x="1691680" y="1861731"/>
            <a:ext cx="5760640" cy="40155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3576375" y="0"/>
            <a:ext cx="199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Сарай</a:t>
            </a:r>
          </a:p>
        </p:txBody>
      </p:sp>
      <p:sp>
        <p:nvSpPr>
          <p:cNvPr id="2" name="Управляющая кнопка: &quot;Назад&quot; или &quot;Предыдущий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2E14E05-815A-8D33-9BA9-A5CD0EDAC85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192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2223371"/>
            <a:ext cx="5760640" cy="37700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3237341" y="0"/>
            <a:ext cx="2669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Теплица</a:t>
            </a:r>
          </a:p>
        </p:txBody>
      </p:sp>
      <p:sp>
        <p:nvSpPr>
          <p:cNvPr id="2" name="Управляющая кнопка: &quot;Назад&quot; или &quot;Предыдущий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727E80-EF06-7ED3-55D1-6E0235FD90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07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1AF01-C3EF-C6A2-5893-F07C340D4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67500" b="22247"/>
          <a:stretch/>
        </p:blipFill>
        <p:spPr>
          <a:xfrm>
            <a:off x="3074233" y="2204863"/>
            <a:ext cx="2995532" cy="34563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6FFB4-D568-E636-5597-27514398787E}"/>
              </a:ext>
            </a:extLst>
          </p:cNvPr>
          <p:cNvSpPr/>
          <p:nvPr/>
        </p:nvSpPr>
        <p:spPr>
          <a:xfrm>
            <a:off x="2165255" y="0"/>
            <a:ext cx="481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Яблоневый сад</a:t>
            </a:r>
          </a:p>
        </p:txBody>
      </p:sp>
      <p:sp>
        <p:nvSpPr>
          <p:cNvPr id="2" name="Управляющая кнопка: &quot;Назад&quot; или &quot;Предыдущий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8B52E1C-46E9-F563-7428-E87A1357706A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30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A02DB-D73D-096D-9198-DB798658AC28}"/>
              </a:ext>
            </a:extLst>
          </p:cNvPr>
          <p:cNvSpPr/>
          <p:nvPr/>
        </p:nvSpPr>
        <p:spPr>
          <a:xfrm>
            <a:off x="2519997" y="0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99EA-5C36-1D3B-547E-924486071106}"/>
              </a:ext>
            </a:extLst>
          </p:cNvPr>
          <p:cNvSpPr txBox="1"/>
          <p:nvPr/>
        </p:nvSpPr>
        <p:spPr>
          <a:xfrm>
            <a:off x="143000" y="409972"/>
            <a:ext cx="882148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400" b="1" dirty="0">
              <a:ln w="9525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Плитки для садовых дорожек продаются в упаковках по</a:t>
            </a:r>
          </a:p>
          <a:p>
            <a:r>
              <a:rPr lang="ru-RU" sz="24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10 штук. Сколько упаковок плиток понадобилось, чтобы выложить все дорожки и площадку между сараем и гаражом?</a:t>
            </a:r>
            <a:endParaRPr lang="ru-RU" sz="2400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0845AEA-9D2E-4572-1410-D0850A95DA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88" y="2276872"/>
            <a:ext cx="7517456" cy="3691013"/>
          </a:xfrm>
          <a:prstGeom prst="rect">
            <a:avLst/>
          </a:prstGeom>
        </p:spPr>
      </p:pic>
      <p:sp>
        <p:nvSpPr>
          <p:cNvPr id="7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C9517A06-1753-7FFB-69FD-9D3D981A51C8}"/>
              </a:ext>
            </a:extLst>
          </p:cNvPr>
          <p:cNvSpPr/>
          <p:nvPr/>
        </p:nvSpPr>
        <p:spPr>
          <a:xfrm>
            <a:off x="2641432" y="345227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Овал 7">
            <a:hlinkClick r:id="rId4" action="ppaction://hlinksldjump"/>
            <a:extLst>
              <a:ext uri="{FF2B5EF4-FFF2-40B4-BE49-F238E27FC236}">
                <a16:creationId xmlns:a16="http://schemas.microsoft.com/office/drawing/2014/main" id="{B20E3392-421A-78D8-7EE3-CB9C2F17BAA9}"/>
              </a:ext>
            </a:extLst>
          </p:cNvPr>
          <p:cNvSpPr/>
          <p:nvPr/>
        </p:nvSpPr>
        <p:spPr>
          <a:xfrm>
            <a:off x="4030941" y="2928470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Овал 8">
            <a:hlinkClick r:id="rId5" action="ppaction://hlinksldjump"/>
            <a:extLst>
              <a:ext uri="{FF2B5EF4-FFF2-40B4-BE49-F238E27FC236}">
                <a16:creationId xmlns:a16="http://schemas.microsoft.com/office/drawing/2014/main" id="{AF265672-0F78-D472-0D1E-009D675F1D30}"/>
              </a:ext>
            </a:extLst>
          </p:cNvPr>
          <p:cNvSpPr/>
          <p:nvPr/>
        </p:nvSpPr>
        <p:spPr>
          <a:xfrm>
            <a:off x="997877" y="3093051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" name="Овал 9">
            <a:hlinkClick r:id="rId6" action="ppaction://hlinksldjump"/>
            <a:extLst>
              <a:ext uri="{FF2B5EF4-FFF2-40B4-BE49-F238E27FC236}">
                <a16:creationId xmlns:a16="http://schemas.microsoft.com/office/drawing/2014/main" id="{27AE7E1C-A320-3FA2-BAA7-58F29BC0AEA6}"/>
              </a:ext>
            </a:extLst>
          </p:cNvPr>
          <p:cNvSpPr/>
          <p:nvPr/>
        </p:nvSpPr>
        <p:spPr>
          <a:xfrm>
            <a:off x="635379" y="3572820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" name="Овал 11">
            <a:hlinkClick r:id="rId7" action="ppaction://hlinksldjump"/>
            <a:extLst>
              <a:ext uri="{FF2B5EF4-FFF2-40B4-BE49-F238E27FC236}">
                <a16:creationId xmlns:a16="http://schemas.microsoft.com/office/drawing/2014/main" id="{341C8F20-D697-6FC5-834D-CF16BBBA7B33}"/>
              </a:ext>
            </a:extLst>
          </p:cNvPr>
          <p:cNvSpPr/>
          <p:nvPr/>
        </p:nvSpPr>
        <p:spPr>
          <a:xfrm>
            <a:off x="746028" y="5061201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" name="Овал 12">
            <a:hlinkClick r:id="rId8" action="ppaction://hlinksldjump"/>
            <a:extLst>
              <a:ext uri="{FF2B5EF4-FFF2-40B4-BE49-F238E27FC236}">
                <a16:creationId xmlns:a16="http://schemas.microsoft.com/office/drawing/2014/main" id="{90716D72-CDCF-CAB6-247D-503B45532D27}"/>
              </a:ext>
            </a:extLst>
          </p:cNvPr>
          <p:cNvSpPr/>
          <p:nvPr/>
        </p:nvSpPr>
        <p:spPr>
          <a:xfrm>
            <a:off x="2355947" y="522578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" name="Овал 13">
            <a:hlinkClick r:id="rId4" action="ppaction://hlinksldjump"/>
            <a:extLst>
              <a:ext uri="{FF2B5EF4-FFF2-40B4-BE49-F238E27FC236}">
                <a16:creationId xmlns:a16="http://schemas.microsoft.com/office/drawing/2014/main" id="{A6FA6E0F-53AE-0CB9-EBDC-AA7C58BE4902}"/>
              </a:ext>
            </a:extLst>
          </p:cNvPr>
          <p:cNvSpPr/>
          <p:nvPr/>
        </p:nvSpPr>
        <p:spPr>
          <a:xfrm>
            <a:off x="3902792" y="506120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5767D-57F4-EDC8-0D74-7F85A66E5533}"/>
              </a:ext>
            </a:extLst>
          </p:cNvPr>
          <p:cNvSpPr txBox="1"/>
          <p:nvPr/>
        </p:nvSpPr>
        <p:spPr>
          <a:xfrm>
            <a:off x="172093" y="5967887"/>
            <a:ext cx="1980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40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20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E9B2D-18CB-1BDA-9F9B-8A8237D65C8A}"/>
              </a:ext>
            </a:extLst>
          </p:cNvPr>
          <p:cNvSpPr txBox="1"/>
          <p:nvPr/>
        </p:nvSpPr>
        <p:spPr>
          <a:xfrm>
            <a:off x="1691680" y="5967887"/>
            <a:ext cx="7938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2000" dirty="0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93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A02DB-D73D-096D-9198-DB798658AC28}"/>
              </a:ext>
            </a:extLst>
          </p:cNvPr>
          <p:cNvSpPr/>
          <p:nvPr/>
        </p:nvSpPr>
        <p:spPr>
          <a:xfrm>
            <a:off x="2519997" y="0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99EA-5C36-1D3B-547E-924486071106}"/>
              </a:ext>
            </a:extLst>
          </p:cNvPr>
          <p:cNvSpPr txBox="1"/>
          <p:nvPr/>
        </p:nvSpPr>
        <p:spPr>
          <a:xfrm>
            <a:off x="143000" y="409972"/>
            <a:ext cx="8821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400" b="1" dirty="0">
              <a:ln w="9525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Найдите площадь открытого грунта огорода (вне теплицы). Ответ дайте в квадратных метрах.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0845AEA-9D2E-4572-1410-D0850A95DA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88" y="2276872"/>
            <a:ext cx="7517456" cy="3691013"/>
          </a:xfrm>
          <a:prstGeom prst="rect">
            <a:avLst/>
          </a:prstGeom>
        </p:spPr>
      </p:pic>
      <p:sp>
        <p:nvSpPr>
          <p:cNvPr id="7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C9517A06-1753-7FFB-69FD-9D3D981A51C8}"/>
              </a:ext>
            </a:extLst>
          </p:cNvPr>
          <p:cNvSpPr/>
          <p:nvPr/>
        </p:nvSpPr>
        <p:spPr>
          <a:xfrm>
            <a:off x="2641432" y="345227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Овал 7">
            <a:hlinkClick r:id="rId4" action="ppaction://hlinksldjump"/>
            <a:extLst>
              <a:ext uri="{FF2B5EF4-FFF2-40B4-BE49-F238E27FC236}">
                <a16:creationId xmlns:a16="http://schemas.microsoft.com/office/drawing/2014/main" id="{B20E3392-421A-78D8-7EE3-CB9C2F17BAA9}"/>
              </a:ext>
            </a:extLst>
          </p:cNvPr>
          <p:cNvSpPr/>
          <p:nvPr/>
        </p:nvSpPr>
        <p:spPr>
          <a:xfrm>
            <a:off x="4030941" y="2928470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Овал 8">
            <a:hlinkClick r:id="rId5" action="ppaction://hlinksldjump"/>
            <a:extLst>
              <a:ext uri="{FF2B5EF4-FFF2-40B4-BE49-F238E27FC236}">
                <a16:creationId xmlns:a16="http://schemas.microsoft.com/office/drawing/2014/main" id="{AF265672-0F78-D472-0D1E-009D675F1D30}"/>
              </a:ext>
            </a:extLst>
          </p:cNvPr>
          <p:cNvSpPr/>
          <p:nvPr/>
        </p:nvSpPr>
        <p:spPr>
          <a:xfrm>
            <a:off x="997877" y="3093051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" name="Овал 9">
            <a:hlinkClick r:id="rId6" action="ppaction://hlinksldjump"/>
            <a:extLst>
              <a:ext uri="{FF2B5EF4-FFF2-40B4-BE49-F238E27FC236}">
                <a16:creationId xmlns:a16="http://schemas.microsoft.com/office/drawing/2014/main" id="{27AE7E1C-A320-3FA2-BAA7-58F29BC0AEA6}"/>
              </a:ext>
            </a:extLst>
          </p:cNvPr>
          <p:cNvSpPr/>
          <p:nvPr/>
        </p:nvSpPr>
        <p:spPr>
          <a:xfrm>
            <a:off x="635379" y="3572820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" name="Овал 11">
            <a:hlinkClick r:id="rId7" action="ppaction://hlinksldjump"/>
            <a:extLst>
              <a:ext uri="{FF2B5EF4-FFF2-40B4-BE49-F238E27FC236}">
                <a16:creationId xmlns:a16="http://schemas.microsoft.com/office/drawing/2014/main" id="{341C8F20-D697-6FC5-834D-CF16BBBA7B33}"/>
              </a:ext>
            </a:extLst>
          </p:cNvPr>
          <p:cNvSpPr/>
          <p:nvPr/>
        </p:nvSpPr>
        <p:spPr>
          <a:xfrm>
            <a:off x="746028" y="5061201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" name="Овал 12">
            <a:hlinkClick r:id="rId8" action="ppaction://hlinksldjump"/>
            <a:extLst>
              <a:ext uri="{FF2B5EF4-FFF2-40B4-BE49-F238E27FC236}">
                <a16:creationId xmlns:a16="http://schemas.microsoft.com/office/drawing/2014/main" id="{90716D72-CDCF-CAB6-247D-503B45532D27}"/>
              </a:ext>
            </a:extLst>
          </p:cNvPr>
          <p:cNvSpPr/>
          <p:nvPr/>
        </p:nvSpPr>
        <p:spPr>
          <a:xfrm>
            <a:off x="2355947" y="522578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" name="Овал 13">
            <a:hlinkClick r:id="rId4" action="ppaction://hlinksldjump"/>
            <a:extLst>
              <a:ext uri="{FF2B5EF4-FFF2-40B4-BE49-F238E27FC236}">
                <a16:creationId xmlns:a16="http://schemas.microsoft.com/office/drawing/2014/main" id="{A6FA6E0F-53AE-0CB9-EBDC-AA7C58BE4902}"/>
              </a:ext>
            </a:extLst>
          </p:cNvPr>
          <p:cNvSpPr/>
          <p:nvPr/>
        </p:nvSpPr>
        <p:spPr>
          <a:xfrm>
            <a:off x="3902792" y="506120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196B8-A66C-4B98-6E5E-5733DBCD510A}"/>
              </a:ext>
            </a:extLst>
          </p:cNvPr>
          <p:cNvSpPr txBox="1"/>
          <p:nvPr/>
        </p:nvSpPr>
        <p:spPr>
          <a:xfrm>
            <a:off x="172093" y="5967887"/>
            <a:ext cx="1980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40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20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77D3A-DD80-F9E0-1EAF-46A38AED47BD}"/>
              </a:ext>
            </a:extLst>
          </p:cNvPr>
          <p:cNvSpPr txBox="1"/>
          <p:nvPr/>
        </p:nvSpPr>
        <p:spPr>
          <a:xfrm>
            <a:off x="1691680" y="5967887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108</a:t>
            </a:r>
            <a:endParaRPr lang="ru-RU" sz="2000" dirty="0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065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A02DB-D73D-096D-9198-DB798658AC28}"/>
              </a:ext>
            </a:extLst>
          </p:cNvPr>
          <p:cNvSpPr/>
          <p:nvPr/>
        </p:nvSpPr>
        <p:spPr>
          <a:xfrm>
            <a:off x="2519997" y="0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99EA-5C36-1D3B-547E-924486071106}"/>
              </a:ext>
            </a:extLst>
          </p:cNvPr>
          <p:cNvSpPr txBox="1"/>
          <p:nvPr/>
        </p:nvSpPr>
        <p:spPr>
          <a:xfrm>
            <a:off x="143000" y="409972"/>
            <a:ext cx="8821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400" b="1" dirty="0">
              <a:ln w="9525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 сколько процентов площадь, которую занимает гараж, больше площади, которую занимает теплица.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0845AEA-9D2E-4572-1410-D0850A95DA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88" y="2276872"/>
            <a:ext cx="7517456" cy="3691013"/>
          </a:xfrm>
          <a:prstGeom prst="rect">
            <a:avLst/>
          </a:prstGeom>
        </p:spPr>
      </p:pic>
      <p:sp>
        <p:nvSpPr>
          <p:cNvPr id="7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C9517A06-1753-7FFB-69FD-9D3D981A51C8}"/>
              </a:ext>
            </a:extLst>
          </p:cNvPr>
          <p:cNvSpPr/>
          <p:nvPr/>
        </p:nvSpPr>
        <p:spPr>
          <a:xfrm>
            <a:off x="2641432" y="345227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Овал 7">
            <a:hlinkClick r:id="rId4" action="ppaction://hlinksldjump"/>
            <a:extLst>
              <a:ext uri="{FF2B5EF4-FFF2-40B4-BE49-F238E27FC236}">
                <a16:creationId xmlns:a16="http://schemas.microsoft.com/office/drawing/2014/main" id="{B20E3392-421A-78D8-7EE3-CB9C2F17BAA9}"/>
              </a:ext>
            </a:extLst>
          </p:cNvPr>
          <p:cNvSpPr/>
          <p:nvPr/>
        </p:nvSpPr>
        <p:spPr>
          <a:xfrm>
            <a:off x="4030941" y="2928470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Овал 8">
            <a:hlinkClick r:id="rId5" action="ppaction://hlinksldjump"/>
            <a:extLst>
              <a:ext uri="{FF2B5EF4-FFF2-40B4-BE49-F238E27FC236}">
                <a16:creationId xmlns:a16="http://schemas.microsoft.com/office/drawing/2014/main" id="{AF265672-0F78-D472-0D1E-009D675F1D30}"/>
              </a:ext>
            </a:extLst>
          </p:cNvPr>
          <p:cNvSpPr/>
          <p:nvPr/>
        </p:nvSpPr>
        <p:spPr>
          <a:xfrm>
            <a:off x="997877" y="3093051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" name="Овал 9">
            <a:hlinkClick r:id="rId6" action="ppaction://hlinksldjump"/>
            <a:extLst>
              <a:ext uri="{FF2B5EF4-FFF2-40B4-BE49-F238E27FC236}">
                <a16:creationId xmlns:a16="http://schemas.microsoft.com/office/drawing/2014/main" id="{27AE7E1C-A320-3FA2-BAA7-58F29BC0AEA6}"/>
              </a:ext>
            </a:extLst>
          </p:cNvPr>
          <p:cNvSpPr/>
          <p:nvPr/>
        </p:nvSpPr>
        <p:spPr>
          <a:xfrm>
            <a:off x="635379" y="3572820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" name="Овал 11">
            <a:hlinkClick r:id="rId7" action="ppaction://hlinksldjump"/>
            <a:extLst>
              <a:ext uri="{FF2B5EF4-FFF2-40B4-BE49-F238E27FC236}">
                <a16:creationId xmlns:a16="http://schemas.microsoft.com/office/drawing/2014/main" id="{341C8F20-D697-6FC5-834D-CF16BBBA7B33}"/>
              </a:ext>
            </a:extLst>
          </p:cNvPr>
          <p:cNvSpPr/>
          <p:nvPr/>
        </p:nvSpPr>
        <p:spPr>
          <a:xfrm>
            <a:off x="746028" y="5061201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" name="Овал 12">
            <a:hlinkClick r:id="rId8" action="ppaction://hlinksldjump"/>
            <a:extLst>
              <a:ext uri="{FF2B5EF4-FFF2-40B4-BE49-F238E27FC236}">
                <a16:creationId xmlns:a16="http://schemas.microsoft.com/office/drawing/2014/main" id="{90716D72-CDCF-CAB6-247D-503B45532D27}"/>
              </a:ext>
            </a:extLst>
          </p:cNvPr>
          <p:cNvSpPr/>
          <p:nvPr/>
        </p:nvSpPr>
        <p:spPr>
          <a:xfrm>
            <a:off x="2355947" y="522578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" name="Овал 13">
            <a:hlinkClick r:id="rId9" action="ppaction://hlinksldjump"/>
            <a:extLst>
              <a:ext uri="{FF2B5EF4-FFF2-40B4-BE49-F238E27FC236}">
                <a16:creationId xmlns:a16="http://schemas.microsoft.com/office/drawing/2014/main" id="{A6FA6E0F-53AE-0CB9-EBDC-AA7C58BE4902}"/>
              </a:ext>
            </a:extLst>
          </p:cNvPr>
          <p:cNvSpPr/>
          <p:nvPr/>
        </p:nvSpPr>
        <p:spPr>
          <a:xfrm>
            <a:off x="3902792" y="5061202"/>
            <a:ext cx="329161" cy="32916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6680B-91E2-43ED-56AE-6B566865B009}"/>
              </a:ext>
            </a:extLst>
          </p:cNvPr>
          <p:cNvSpPr txBox="1"/>
          <p:nvPr/>
        </p:nvSpPr>
        <p:spPr>
          <a:xfrm>
            <a:off x="172093" y="5967887"/>
            <a:ext cx="1980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40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20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B74C8-ACF1-7455-F3C5-EBC68BD3B676}"/>
              </a:ext>
            </a:extLst>
          </p:cNvPr>
          <p:cNvSpPr txBox="1"/>
          <p:nvPr/>
        </p:nvSpPr>
        <p:spPr>
          <a:xfrm>
            <a:off x="1691680" y="5967887"/>
            <a:ext cx="15841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300</a:t>
            </a:r>
            <a:endParaRPr lang="ru-RU" sz="2000" dirty="0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238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A02DB-D73D-096D-9198-DB798658AC28}"/>
              </a:ext>
            </a:extLst>
          </p:cNvPr>
          <p:cNvSpPr/>
          <p:nvPr/>
        </p:nvSpPr>
        <p:spPr>
          <a:xfrm>
            <a:off x="2519997" y="0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Задание № 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D7CDD2-F5A3-656D-03C3-306AAF52F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" r="480"/>
          <a:stretch/>
        </p:blipFill>
        <p:spPr>
          <a:xfrm>
            <a:off x="323529" y="1268760"/>
            <a:ext cx="8496944" cy="3479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0E7216-7DE0-E8E6-C974-5B834446538E}"/>
              </a:ext>
            </a:extLst>
          </p:cNvPr>
          <p:cNvSpPr txBox="1"/>
          <p:nvPr/>
        </p:nvSpPr>
        <p:spPr>
          <a:xfrm>
            <a:off x="172093" y="5967887"/>
            <a:ext cx="1980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Ответ: </a:t>
            </a:r>
            <a:r>
              <a:rPr lang="ru-RU" sz="4000" b="1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ru-RU" sz="200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B216F-48F7-15EC-6312-5020580E42C6}"/>
              </a:ext>
            </a:extLst>
          </p:cNvPr>
          <p:cNvSpPr txBox="1"/>
          <p:nvPr/>
        </p:nvSpPr>
        <p:spPr>
          <a:xfrm>
            <a:off x="1691680" y="5967887"/>
            <a:ext cx="1800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ln w="952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600</a:t>
            </a:r>
            <a:endParaRPr lang="ru-RU" sz="2000" dirty="0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991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D6B5C535-369E-3366-02CE-4240834F0E85}"/>
              </a:ext>
            </a:extLst>
          </p:cNvPr>
          <p:cNvSpPr/>
          <p:nvPr/>
        </p:nvSpPr>
        <p:spPr>
          <a:xfrm>
            <a:off x="210266" y="1250861"/>
            <a:ext cx="1368152" cy="13681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CEEF8060-E3CE-B12A-B424-13AFF27B08EB}"/>
              </a:ext>
            </a:extLst>
          </p:cNvPr>
          <p:cNvSpPr/>
          <p:nvPr/>
        </p:nvSpPr>
        <p:spPr>
          <a:xfrm>
            <a:off x="1434402" y="1934937"/>
            <a:ext cx="1368152" cy="13681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:a16="http://schemas.microsoft.com/office/drawing/2014/main" id="{20A2053B-8DC1-CE15-34AB-54BBA2AF52A9}"/>
              </a:ext>
            </a:extLst>
          </p:cNvPr>
          <p:cNvSpPr/>
          <p:nvPr/>
        </p:nvSpPr>
        <p:spPr>
          <a:xfrm>
            <a:off x="2658538" y="2619013"/>
            <a:ext cx="1368152" cy="1368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Овал 6">
            <a:hlinkClick r:id="rId5" action="ppaction://hlinksldjump"/>
            <a:extLst>
              <a:ext uri="{FF2B5EF4-FFF2-40B4-BE49-F238E27FC236}">
                <a16:creationId xmlns:a16="http://schemas.microsoft.com/office/drawing/2014/main" id="{70E0D13C-20F4-3C85-ABC9-E7C7FC9FB073}"/>
              </a:ext>
            </a:extLst>
          </p:cNvPr>
          <p:cNvSpPr/>
          <p:nvPr/>
        </p:nvSpPr>
        <p:spPr>
          <a:xfrm>
            <a:off x="3882674" y="3303089"/>
            <a:ext cx="1368152" cy="13681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Овал 7">
            <a:hlinkClick r:id="rId6" action="ppaction://hlinksldjump"/>
            <a:extLst>
              <a:ext uri="{FF2B5EF4-FFF2-40B4-BE49-F238E27FC236}">
                <a16:creationId xmlns:a16="http://schemas.microsoft.com/office/drawing/2014/main" id="{152098EC-FB32-1501-1349-989CC806F5A2}"/>
              </a:ext>
            </a:extLst>
          </p:cNvPr>
          <p:cNvSpPr/>
          <p:nvPr/>
        </p:nvSpPr>
        <p:spPr>
          <a:xfrm>
            <a:off x="5148064" y="3915157"/>
            <a:ext cx="1368152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Овал 8">
            <a:hlinkClick r:id="rId7" action="ppaction://hlinksldjump"/>
            <a:extLst>
              <a:ext uri="{FF2B5EF4-FFF2-40B4-BE49-F238E27FC236}">
                <a16:creationId xmlns:a16="http://schemas.microsoft.com/office/drawing/2014/main" id="{358B2E96-D08D-CF3E-6C8C-5924915A61D5}"/>
              </a:ext>
            </a:extLst>
          </p:cNvPr>
          <p:cNvSpPr/>
          <p:nvPr/>
        </p:nvSpPr>
        <p:spPr>
          <a:xfrm>
            <a:off x="6330946" y="4671241"/>
            <a:ext cx="1368152" cy="136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08B76E-7059-45B5-91AE-F9F48E0FC26B}"/>
              </a:ext>
            </a:extLst>
          </p:cNvPr>
          <p:cNvSpPr/>
          <p:nvPr/>
        </p:nvSpPr>
        <p:spPr>
          <a:xfrm>
            <a:off x="1902680" y="345430"/>
            <a:ext cx="266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ВЫБЕРИ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1D23BC-2FC2-F7FD-9BA8-EEDB14BB73A5}"/>
              </a:ext>
            </a:extLst>
          </p:cNvPr>
          <p:cNvSpPr/>
          <p:nvPr/>
        </p:nvSpPr>
        <p:spPr>
          <a:xfrm>
            <a:off x="4860032" y="1268760"/>
            <a:ext cx="304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ЗАДАНИЕ</a:t>
            </a:r>
          </a:p>
        </p:txBody>
      </p:sp>
      <p:sp>
        <p:nvSpPr>
          <p:cNvPr id="10" name="Овал 9">
            <a:hlinkClick r:id="rId8" action="ppaction://hlinksldjump"/>
            <a:extLst>
              <a:ext uri="{FF2B5EF4-FFF2-40B4-BE49-F238E27FC236}">
                <a16:creationId xmlns:a16="http://schemas.microsoft.com/office/drawing/2014/main" id="{831DC146-027E-4B86-66BC-4E0D10CAF17F}"/>
              </a:ext>
            </a:extLst>
          </p:cNvPr>
          <p:cNvSpPr/>
          <p:nvPr/>
        </p:nvSpPr>
        <p:spPr>
          <a:xfrm>
            <a:off x="7554295" y="5355317"/>
            <a:ext cx="1368152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373134" y="544522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642C68-3400-103B-2D7D-466A25D5FCBF}"/>
              </a:ext>
            </a:extLst>
          </p:cNvPr>
          <p:cNvSpPr/>
          <p:nvPr/>
        </p:nvSpPr>
        <p:spPr>
          <a:xfrm>
            <a:off x="2726786" y="0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1. Квартира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&quot;Назад&quot; или &quot;Предыдущи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65F473-3D78-1A3E-E86E-8980A742211C}"/>
              </a:ext>
            </a:extLst>
          </p:cNvPr>
          <p:cNvSpPr/>
          <p:nvPr/>
        </p:nvSpPr>
        <p:spPr>
          <a:xfrm>
            <a:off x="107504" y="6021288"/>
            <a:ext cx="758165" cy="758165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775E79-59AF-A6CD-927A-06F40941F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94" y="1052736"/>
            <a:ext cx="6152515" cy="28460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3D7859-1E26-E7FB-2088-2995A0A2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27" y="4171533"/>
            <a:ext cx="7515713" cy="22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968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284</TotalTime>
  <Words>562</Words>
  <Application>Microsoft Office PowerPoint</Application>
  <PresentationFormat>Экран (4:3)</PresentationFormat>
  <Paragraphs>191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Tw Cen MT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dubikov150569@gmail.com</dc:creator>
  <cp:lastModifiedBy>Лариса Тихенко</cp:lastModifiedBy>
  <cp:revision>182</cp:revision>
  <dcterms:created xsi:type="dcterms:W3CDTF">2023-01-02T15:57:25Z</dcterms:created>
  <dcterms:modified xsi:type="dcterms:W3CDTF">2025-10-28T14:04:49Z</dcterms:modified>
</cp:coreProperties>
</file>