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7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60" r:id="rId22"/>
    <p:sldId id="280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3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214686"/>
            <a:ext cx="6643734" cy="2071702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Иллюзии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движения</a:t>
            </a:r>
            <a:endParaRPr lang="ru-RU" sz="54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7166"/>
            <a:ext cx="6429420" cy="2643206"/>
          </a:xfrm>
          <a:prstGeom prst="rect">
            <a:avLst/>
          </a:prstGeom>
          <a:noFill/>
        </p:spPr>
        <p:txBody>
          <a:bodyPr>
            <a:prstTxWarp prst="textDeflateInflate">
              <a:avLst>
                <a:gd name="adj" fmla="val 2543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Оптические иллюзии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258204" cy="900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Видите волны?   Это не анимация, а статическая картинка!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5715016"/>
            <a:ext cx="2286016" cy="7572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Иллюзия </a:t>
            </a:r>
            <a:r>
              <a:rPr lang="ru-RU" dirty="0" err="1" smtClean="0"/>
              <a:t>Akiyoshi</a:t>
            </a:r>
            <a:r>
              <a:rPr lang="ru-RU" dirty="0" smtClean="0"/>
              <a:t> </a:t>
            </a:r>
            <a:r>
              <a:rPr lang="ru-RU" dirty="0" err="1" smtClean="0"/>
              <a:t>Kitaoka</a:t>
            </a:r>
            <a:r>
              <a:rPr lang="ru-RU" dirty="0" smtClean="0"/>
              <a:t>, 2002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5805798" cy="581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Akiyoshi</a:t>
            </a:r>
            <a:r>
              <a:rPr lang="ru-RU" dirty="0" smtClean="0"/>
              <a:t> </a:t>
            </a:r>
            <a:r>
              <a:rPr lang="ru-RU" dirty="0" err="1" smtClean="0"/>
              <a:t>Kitaoka</a:t>
            </a:r>
            <a:r>
              <a:rPr lang="ru-RU" dirty="0" smtClean="0"/>
              <a:t>, 2002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0694" y="1285860"/>
            <a:ext cx="3214710" cy="19002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Смотрите в центр рисунка и подвигайте головой вперед назад.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72132" y="4643446"/>
            <a:ext cx="3109906" cy="16859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Окружности на рисунке превратятся в движущиеся спирали.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5128855" cy="500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Akiyoshi</a:t>
            </a:r>
            <a:r>
              <a:rPr lang="ru-RU" dirty="0" smtClean="0"/>
              <a:t> </a:t>
            </a:r>
            <a:r>
              <a:rPr lang="ru-RU" dirty="0" err="1" smtClean="0"/>
              <a:t>Kitaoka</a:t>
            </a:r>
            <a:r>
              <a:rPr lang="ru-RU" dirty="0" smtClean="0"/>
              <a:t>, 2003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572140"/>
            <a:ext cx="6715172" cy="1071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Окружности</a:t>
            </a:r>
          </a:p>
          <a:p>
            <a:pPr marL="0" indent="0">
              <a:buNone/>
            </a:pPr>
            <a:r>
              <a:rPr lang="ru-RU" dirty="0" smtClean="0"/>
              <a:t> воспринимаются как вращающиеся.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6194090" cy="463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Akiyoshi</a:t>
            </a:r>
            <a:r>
              <a:rPr lang="ru-RU" dirty="0" smtClean="0"/>
              <a:t> </a:t>
            </a:r>
            <a:r>
              <a:rPr lang="ru-RU" dirty="0" err="1" smtClean="0"/>
              <a:t>Kitaoka</a:t>
            </a:r>
            <a:r>
              <a:rPr lang="ru-RU" dirty="0" smtClean="0"/>
              <a:t>, 2004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6243647"/>
            <a:ext cx="6500858" cy="6143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 круги, ведь, совсем неподвижны.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6858048" cy="515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Akiyoshi</a:t>
            </a:r>
            <a:r>
              <a:rPr lang="ru-RU" dirty="0" smtClean="0"/>
              <a:t> </a:t>
            </a:r>
            <a:r>
              <a:rPr lang="ru-RU" dirty="0" err="1" smtClean="0"/>
              <a:t>Kitaoka</a:t>
            </a:r>
            <a:r>
              <a:rPr lang="ru-RU" dirty="0" smtClean="0"/>
              <a:t>, 2003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571900" cy="471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Пульсирует картинка?</a:t>
            </a:r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4357694"/>
            <a:ext cx="3286148" cy="2000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Чтобы ещё усилить эффект, смотря в центр рисунка, подвигайте головой вперед-назад.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500066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785795"/>
            <a:ext cx="2643206" cy="3571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Вращающиеся квадраты с закруглёнными краями вызывают иллюзию, что рисунок пульсирует</a:t>
            </a:r>
            <a:endParaRPr lang="ru-RU" sz="2800" dirty="0"/>
          </a:p>
        </p:txBody>
      </p:sp>
      <p:pic>
        <p:nvPicPr>
          <p:cNvPr id="15362" name="Picture 2" descr="D:\Данные\Мой документы\Разное\Дом\Картинки\Анимация\rots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535785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2828916" cy="11858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Смотрите в центр.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701" y="293804"/>
            <a:ext cx="5428751" cy="6278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72166" y="1571612"/>
            <a:ext cx="3071834" cy="614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Круги вращаются?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72198" y="5786454"/>
            <a:ext cx="2614602" cy="785818"/>
          </a:xfrm>
        </p:spPr>
        <p:txBody>
          <a:bodyPr>
            <a:normAutofit fontScale="92500" lnSpcReduction="10000"/>
          </a:bodyPr>
          <a:lstStyle/>
          <a:p>
            <a:pPr marL="92075" indent="-92075">
              <a:buNone/>
            </a:pPr>
            <a:r>
              <a:rPr lang="ru-RU" sz="2600" dirty="0" smtClean="0"/>
              <a:t>Автор:  </a:t>
            </a:r>
            <a:r>
              <a:rPr lang="ru-RU" sz="2600" dirty="0" err="1" smtClean="0"/>
              <a:t>Bob</a:t>
            </a:r>
            <a:r>
              <a:rPr lang="ru-RU" sz="2600" dirty="0" smtClean="0"/>
              <a:t> </a:t>
            </a:r>
            <a:r>
              <a:rPr lang="ru-RU" sz="2600" dirty="0" err="1" smtClean="0"/>
              <a:t>Ausbourne</a:t>
            </a:r>
            <a:r>
              <a:rPr lang="ru-RU" sz="2600" dirty="0" smtClean="0"/>
              <a:t>, 2004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28628"/>
            <a:ext cx="571504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кофейных зёрен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243622"/>
            <a:ext cx="8501122" cy="6143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Возникает ощущение, что картинка </a:t>
            </a:r>
            <a:r>
              <a:rPr lang="ru-RU" dirty="0" err="1" smtClean="0"/>
              <a:t>колышится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7612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5984" y="214290"/>
            <a:ext cx="6643734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Ещё одна иллюзия кофейных зёрен.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72264" y="1928802"/>
            <a:ext cx="2143140" cy="107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Круги вращаются?</a:t>
            </a:r>
          </a:p>
          <a:p>
            <a:pPr algn="ctr"/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715000" cy="569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Оучи</a:t>
            </a:r>
            <a:r>
              <a:rPr lang="ru-RU" dirty="0" smtClean="0"/>
              <a:t>   </a:t>
            </a:r>
            <a:r>
              <a:rPr lang="ru-RU" sz="3100" dirty="0" smtClean="0"/>
              <a:t>(</a:t>
            </a:r>
            <a:r>
              <a:rPr lang="ru-RU" sz="3100" dirty="0" err="1" smtClean="0"/>
              <a:t>Ouchi</a:t>
            </a:r>
            <a:r>
              <a:rPr lang="ru-RU" sz="3100" dirty="0" smtClean="0"/>
              <a:t>, 1977).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928670"/>
            <a:ext cx="8401080" cy="1000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Пристально смотрите на шар в центре.</a:t>
            </a:r>
          </a:p>
          <a:p>
            <a:pPr marL="0" indent="0">
              <a:buNone/>
            </a:pPr>
            <a:r>
              <a:rPr lang="ru-RU" dirty="0" smtClean="0"/>
              <a:t>Кажется, что узор на нем движется из стороны в сторону?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388" y="2928934"/>
            <a:ext cx="2538402" cy="36861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Не отрывая взгляда от центра круга, подвигайте головой. </a:t>
            </a:r>
          </a:p>
          <a:p>
            <a:pPr marL="0" indent="0" algn="ctr">
              <a:buNone/>
            </a:pPr>
            <a:r>
              <a:rPr lang="ru-RU" dirty="0" smtClean="0"/>
              <a:t>Возникла иллюзия, что узор вокруг шара сдвигается?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72" y="1785926"/>
            <a:ext cx="5983578" cy="490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11144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Параллелограмм должен казаться дрожащим и слегка перемещающимся вправо-влево.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643734" cy="379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3471858" cy="9001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Колесо вращается по часовой стрелке?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4857760"/>
            <a:ext cx="3786214" cy="16970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А теперь вообразите, что оно вращается против часовой стрелки.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D:\Данные\Мой документы\Разное\Дом\Картинки\Анимация\whee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554172" cy="5520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357166"/>
            <a:ext cx="3471858" cy="30718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10-20 секунд неотрывно смотрите в центр движущегося на вас туннеля, а затем остановите анимацию, щёлкнув мышкой.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72132" y="4143380"/>
            <a:ext cx="3328982" cy="1500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Движение в туннеле сменилось на противоположное?</a:t>
            </a:r>
          </a:p>
        </p:txBody>
      </p:sp>
      <p:pic>
        <p:nvPicPr>
          <p:cNvPr id="22530" name="Picture 2" descr="D:\Данные\Мой документы\Разное\Дом\Картинки\Анимация\tunn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643470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6215082"/>
            <a:ext cx="211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Автор: Олег Иванов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64347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428750" y="1928813"/>
            <a:ext cx="6472238" cy="1357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Данные  иллюзии  нашлись  на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http://www.psy.msu.ru/illusion/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</a:t>
            </a:r>
            <a:r>
              <a:rPr lang="ru-RU" dirty="0" err="1" smtClean="0"/>
              <a:t>Райли</a:t>
            </a:r>
            <a:r>
              <a:rPr lang="ru-RU" dirty="0" smtClean="0"/>
              <a:t>   </a:t>
            </a:r>
            <a:r>
              <a:rPr lang="ru-RU" sz="3100" dirty="0" smtClean="0"/>
              <a:t>(</a:t>
            </a:r>
            <a:r>
              <a:rPr lang="ru-RU" sz="3100" dirty="0" err="1" smtClean="0"/>
              <a:t>Bridget</a:t>
            </a:r>
            <a:r>
              <a:rPr lang="ru-RU" sz="3100" dirty="0" smtClean="0"/>
              <a:t> </a:t>
            </a:r>
            <a:r>
              <a:rPr lang="ru-RU" sz="3100" dirty="0" err="1" smtClean="0"/>
              <a:t>Riley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29066"/>
            <a:ext cx="2571736" cy="2043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Возникает иллюзия движения квадратов?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13689"/>
            <a:ext cx="5576908" cy="5496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971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Кажется, что черные и белые полосы движутся в противоположных направлениях?</a:t>
            </a:r>
            <a:endParaRPr lang="ru-RU" dirty="0"/>
          </a:p>
        </p:txBody>
      </p:sp>
      <p:pic>
        <p:nvPicPr>
          <p:cNvPr id="3074" name="Picture 2" descr="D:\Данные\Мой документы\Разное\Дом\Картинки\Анимация\sp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258204" cy="10429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Смотрите на черную точку в центре и, не отрывая взгляда, подвигайте головой вперед-назад.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00826" y="5000636"/>
            <a:ext cx="2257412" cy="15716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Круги вокруг точки начнут двигаться.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5072098" cy="528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5"/>
            <a:ext cx="8215370" cy="57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Смотрите в центр и двигайте головой вперед-назад.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2214554"/>
            <a:ext cx="2928958" cy="271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данном случае, иллюзия сильнее - она может возникать, даже если головой и не двигать.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92922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6286520"/>
            <a:ext cx="226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Nicholas</a:t>
            </a:r>
            <a:r>
              <a:rPr lang="ru-RU" dirty="0" smtClean="0"/>
              <a:t> </a:t>
            </a:r>
            <a:r>
              <a:rPr lang="ru-RU" dirty="0" err="1" smtClean="0"/>
              <a:t>Wade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857232"/>
            <a:ext cx="3228940" cy="27860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Если пристально смотреть на центр данной фигуры, то будет казаться, что она вращается и от нее исходит сияние.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26"/>
            <a:ext cx="521497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357166"/>
            <a:ext cx="8186766" cy="6429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Смотрите пристально в центр спирали.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4071942"/>
            <a:ext cx="2643206" cy="20717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Должна возникнуть иллюзия, что она медленно вращается.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5200660" cy="538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Фрактальная </a:t>
            </a:r>
            <a:br>
              <a:rPr lang="ru-RU" dirty="0" smtClean="0"/>
            </a:br>
            <a:r>
              <a:rPr lang="ru-RU" dirty="0" smtClean="0"/>
              <a:t>иллюзия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3071811"/>
            <a:ext cx="3043230" cy="21431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Возникает иллюзия, что рисунок пульсирует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286280" cy="645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359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Иллюзия Оучи   (Ouchi, 1977).</vt:lpstr>
      <vt:lpstr>Иллюзия Райли   (Bridget Riley)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Фрактальная  иллюзия</vt:lpstr>
      <vt:lpstr>Презентация PowerPoint</vt:lpstr>
      <vt:lpstr>Иллюзия Akiyoshi Kitaoka, 2002</vt:lpstr>
      <vt:lpstr>Иллюзия Akiyoshi Kitaoka, 2003</vt:lpstr>
      <vt:lpstr>Иллюзия Akiyoshi Kitaoka, 2004</vt:lpstr>
      <vt:lpstr>Иллюзия Akiyoshi Kitaoka, 2003</vt:lpstr>
      <vt:lpstr>Презентация PowerPoint</vt:lpstr>
      <vt:lpstr>Презентация PowerPoint</vt:lpstr>
      <vt:lpstr>Презентация PowerPoint</vt:lpstr>
      <vt:lpstr>Иллюзия кофейных зёрен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Иллюзии движения</dc:title>
  <cp:lastModifiedBy>Psiholog</cp:lastModifiedBy>
  <cp:revision>23</cp:revision>
  <dcterms:modified xsi:type="dcterms:W3CDTF">2021-09-03T05:34:59Z</dcterms:modified>
</cp:coreProperties>
</file>