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9" r:id="rId4"/>
    <p:sldId id="256" r:id="rId5"/>
    <p:sldId id="270" r:id="rId6"/>
    <p:sldId id="271" r:id="rId7"/>
    <p:sldId id="272" r:id="rId8"/>
    <p:sldId id="274" r:id="rId9"/>
    <p:sldId id="259" r:id="rId10"/>
    <p:sldId id="260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5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33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5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2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0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6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9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1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9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5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C9F7-EA3E-47CC-9102-8B90E07FED74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73023-B2A3-41A7-AAD3-0A434BB00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5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ruwiki.ru/wiki/%D0%A0%D0%B5%D1%84%D0%B5%D1%80%D0%B5%D0%BD%D0%B4%D1%83%D0%BC_%D0%BE_%D1%81%D1%82%D0%B0%D1%82%D1%83%D1%81%D0%B5_%D0%9A%D1%80%D1%8B%D0%BC%D0%B0_(2014)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0972" y="537029"/>
            <a:ext cx="8157028" cy="120468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МУНИЦИПАЛЬНОЕ БЮДЖЕТНОЕ  ОБРАЗОВАТЕЛЬНОЕ   УЧРЕЖДЕНИЕ   «ТАБАЧНОВСКАЯ  СОШ ИМЕНИ Н.Г. СОТНИКА»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БАХЧИСАРАЙСКИЙ РАЙОН  РЕСПУБЛИКА  КРЫМ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51200" y="2791505"/>
            <a:ext cx="7416800" cy="246629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800" b="1" dirty="0" smtClean="0">
                <a:solidFill>
                  <a:srgbClr val="FF0000"/>
                </a:solidFill>
              </a:rPr>
              <a:t>ПАМЯТНЫЕ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            КАЗАЧЬИ   МЕСТА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                               КРЫМА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54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5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45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Мы надеемся и верим, что имя нашего героя, Василия Владимировича  </a:t>
            </a:r>
            <a:r>
              <a:rPr lang="ru-RU" sz="3600" b="1" dirty="0" err="1">
                <a:solidFill>
                  <a:srgbClr val="FF0000"/>
                </a:solidFill>
                <a:latin typeface="+mn-lt"/>
              </a:rPr>
              <a:t>Шломовича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,  будет жить в наших сердцах! Герои  бессмертны!  Они –наше  знамя!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04114" y="2481942"/>
            <a:ext cx="5649686" cy="4064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>
                <a:solidFill>
                  <a:schemeClr val="bg1"/>
                </a:solidFill>
              </a:rPr>
              <a:t>Ведь он, ребята, не погиб,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его </a:t>
            </a:r>
            <a:r>
              <a:rPr lang="ru-RU" b="1" dirty="0">
                <a:solidFill>
                  <a:schemeClr val="bg1"/>
                </a:solidFill>
              </a:rPr>
              <a:t>перевели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 В Господний полк Небесных войск,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Защитников Земли.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Теперь князья Борис и Глеб, и он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 одном  строю.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Их дело крепко защищать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Святую Русь свою!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" t="9584" r="248" b="8473"/>
          <a:stretch/>
        </p:blipFill>
        <p:spPr bwMode="auto">
          <a:xfrm>
            <a:off x="540858" y="1988231"/>
            <a:ext cx="4060172" cy="4816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57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14" y="365125"/>
            <a:ext cx="9713686" cy="1042761"/>
          </a:xfrm>
        </p:spPr>
        <p:txBody>
          <a:bodyPr/>
          <a:lstStyle/>
          <a:p>
            <a:pPr algn="ctr"/>
            <a:r>
              <a:rPr lang="ru-RU" dirty="0" smtClean="0"/>
              <a:t>       </a:t>
            </a:r>
            <a:r>
              <a:rPr lang="ru-RU" sz="4000" b="1" dirty="0" smtClean="0">
                <a:solidFill>
                  <a:srgbClr val="C00000"/>
                </a:solidFill>
              </a:rPr>
              <a:t>ПАМЯТЬ  О  КАЗАЧЕСТВЕ  БЕССМЕРТНА!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0" y="1773011"/>
            <a:ext cx="4495800" cy="44039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было под конями ветра.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Шли они в пустынях и лесах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казачестве бессмертна,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Подвиги казачества в сердцах.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бед в дорогах повстречали!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шел на Юг, Урал, в Сибирь…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Казаки Россию создавали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создали даль её и ширь.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Путь тот не измерить в километрах,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пролег сквозь моры, славу, страх…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казачестве бессмертна,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Подвиги казачества в </a:t>
            </a:r>
            <a:r>
              <a:rPr lang="ru-RU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kazakdona.ru/upload/001/u148/e/d/pamjat-o-kazachestve-photo-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733" y="1773011"/>
            <a:ext cx="4173082" cy="27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7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864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Крым  хранит много памятных  мест,  связанных  с  казаками и казачеством. Мы  расскажем  вам о памятных  местах  полуострова,  которые появились на  его  территории  с  началом Крымской  весны  в 2014 году. 16 марта 2014 года Казаков  Руслан  Вячеславович  по приглашению крымских властей прибыл в Симферополь в составе группы из 35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нереестровых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казаков для обеспечения безопасности во время </a:t>
            </a:r>
            <a:r>
              <a:rPr lang="ru-RU" sz="2400" b="1" dirty="0">
                <a:solidFill>
                  <a:srgbClr val="C00000"/>
                </a:solidFill>
                <a:latin typeface="+mn-lt"/>
                <a:hlinkClick r:id="rId3" tooltip="Референдум о статусе Крыма (2014)"/>
              </a:rPr>
              <a:t>референдума о статусе Крыма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.  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Picture 6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3046413"/>
            <a:ext cx="44005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7" y="3046413"/>
            <a:ext cx="5181600" cy="34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7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9080" y="365125"/>
            <a:ext cx="11643360" cy="258853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Прощание </a:t>
            </a:r>
            <a:r>
              <a:rPr lang="ru-RU" sz="2800" b="1" dirty="0">
                <a:latin typeface="+mn-lt"/>
              </a:rPr>
              <a:t>с Русланом Казаковым прошло 22 марта в симферопольском Доме офицеров. 24 марта Руслан Казаков был похоронен с воинскими почестями в родном хуторе. На его могиле был установлен памятник</a:t>
            </a:r>
            <a:r>
              <a:rPr lang="ru-RU" sz="2800" b="1" dirty="0" smtClean="0">
                <a:latin typeface="+mn-lt"/>
              </a:rPr>
              <a:t>.</a:t>
            </a:r>
            <a:r>
              <a:rPr lang="ru-RU" sz="2800" b="1" dirty="0">
                <a:latin typeface="+mn-lt"/>
              </a:rPr>
              <a:t> 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latin typeface="+mn-lt"/>
              </a:rPr>
              <a:t> </a:t>
            </a:r>
            <a:r>
              <a:rPr lang="ru-RU" sz="2800" b="1" dirty="0">
                <a:latin typeface="+mn-lt"/>
              </a:rPr>
              <a:t>Казаки-черноморцы помнят подвиг Руслана Казакова и каждый год приезжают на место его гибели, чтобы отдать Дань уважения и памяти своему брату-казаку</a:t>
            </a:r>
            <a:r>
              <a:rPr lang="ru-RU" sz="2800" dirty="0">
                <a:latin typeface="+mn-lt"/>
              </a:rPr>
              <a:t>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 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 </a:t>
            </a:r>
            <a:endParaRPr lang="ru-RU" sz="2800" b="1" dirty="0">
              <a:latin typeface="+mn-lt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2264265"/>
            <a:ext cx="3307080" cy="4440973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2953656"/>
            <a:ext cx="5181600" cy="35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44225" cy="114220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ПАМЯТНОЕ  МЕСТО  КРЫМА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8" b="18218"/>
          <a:stretch>
            <a:fillRect/>
          </a:stretch>
        </p:blipFill>
        <p:spPr>
          <a:xfrm>
            <a:off x="5738585" y="1947863"/>
            <a:ext cx="6172200" cy="4873625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0" y="2057400"/>
            <a:ext cx="5457371" cy="43426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На  камне в  Аллее казачьей  славы выгравированы имена казаков – героев. Свои подвиги они  совершили  в  Луганской  </a:t>
            </a:r>
            <a:r>
              <a:rPr lang="ru-RU" sz="2800" b="1" dirty="0" smtClean="0">
                <a:solidFill>
                  <a:schemeClr val="bg1"/>
                </a:solidFill>
              </a:rPr>
              <a:t>Народной  </a:t>
            </a:r>
            <a:r>
              <a:rPr lang="ru-RU" sz="2800" b="1" dirty="0">
                <a:solidFill>
                  <a:schemeClr val="bg1"/>
                </a:solidFill>
              </a:rPr>
              <a:t>Р</a:t>
            </a:r>
            <a:r>
              <a:rPr lang="ru-RU" sz="2800" b="1" dirty="0" smtClean="0">
                <a:solidFill>
                  <a:schemeClr val="bg1"/>
                </a:solidFill>
              </a:rPr>
              <a:t>еспублике</a:t>
            </a:r>
            <a:r>
              <a:rPr lang="ru-RU" sz="2800" b="1" dirty="0">
                <a:solidFill>
                  <a:schemeClr val="bg1"/>
                </a:solidFill>
              </a:rPr>
              <a:t>, в  Донецкой  </a:t>
            </a:r>
            <a:r>
              <a:rPr lang="ru-RU" sz="2800" b="1" dirty="0" smtClean="0">
                <a:solidFill>
                  <a:schemeClr val="bg1"/>
                </a:solidFill>
              </a:rPr>
              <a:t>Народной  </a:t>
            </a:r>
            <a:r>
              <a:rPr lang="ru-RU" sz="2800" b="1" dirty="0">
                <a:solidFill>
                  <a:schemeClr val="bg1"/>
                </a:solidFill>
              </a:rPr>
              <a:t>Р</a:t>
            </a:r>
            <a:r>
              <a:rPr lang="ru-RU" sz="2800" b="1" dirty="0" smtClean="0">
                <a:solidFill>
                  <a:schemeClr val="bg1"/>
                </a:solidFill>
              </a:rPr>
              <a:t>еспублике</a:t>
            </a:r>
            <a:r>
              <a:rPr lang="ru-RU" sz="2800" b="1" dirty="0">
                <a:solidFill>
                  <a:schemeClr val="bg1"/>
                </a:solidFill>
              </a:rPr>
              <a:t>,  в  снайперских поединках,  спасая ценой  своих  жизней  товарищей.</a:t>
            </a: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5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9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88314" cy="602116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 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Казаков  </a:t>
            </a:r>
            <a:r>
              <a:rPr lang="ru-RU" sz="3600" b="1" dirty="0" err="1" smtClean="0">
                <a:solidFill>
                  <a:schemeClr val="bg1"/>
                </a:solidFill>
                <a:latin typeface="+mn-lt"/>
              </a:rPr>
              <a:t>руслан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 Вячеславович</a:t>
            </a:r>
            <a:br>
              <a:rPr lang="ru-RU" sz="36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Журиков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Сергей  Николаевич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Рудаков  Вячеслав  Валерьевич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Пархоменко Александр Александрович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Гусев Александр Юрьевич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 err="1">
                <a:solidFill>
                  <a:schemeClr val="bg1"/>
                </a:solidFill>
                <a:latin typeface="+mn-lt"/>
              </a:rPr>
              <a:t>Дацюк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 Сергей  Павлович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>
                <a:solidFill>
                  <a:schemeClr val="bg1"/>
                </a:solidFill>
                <a:latin typeface="+mn-lt"/>
              </a:rPr>
              <a:t>Пономарев  Евгений  Евгеньевич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 err="1">
                <a:solidFill>
                  <a:schemeClr val="bg1"/>
                </a:solidFill>
                <a:latin typeface="+mn-lt"/>
              </a:rPr>
              <a:t>Кулагов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  Виктор Павлович</a:t>
            </a:r>
            <a:br>
              <a:rPr lang="ru-RU" sz="3600" b="1" dirty="0">
                <a:solidFill>
                  <a:schemeClr val="bg1"/>
                </a:solidFill>
                <a:latin typeface="+mn-lt"/>
              </a:rPr>
            </a:br>
            <a:r>
              <a:rPr lang="ru-RU" b="1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14" y="504825"/>
            <a:ext cx="39407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2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МБОУ «</a:t>
            </a:r>
            <a:r>
              <a:rPr lang="ru-RU" sz="3600" b="1" dirty="0" err="1" smtClean="0">
                <a:solidFill>
                  <a:schemeClr val="bg1"/>
                </a:solidFill>
                <a:latin typeface="+mn-lt"/>
              </a:rPr>
              <a:t>Табачновская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  СОШ имени Н.Г. Сотника» </a:t>
            </a:r>
            <a:r>
              <a:rPr lang="ru-RU" sz="3600" b="1" dirty="0" err="1" smtClean="0">
                <a:solidFill>
                  <a:schemeClr val="bg1"/>
                </a:solidFill>
                <a:latin typeface="+mn-lt"/>
              </a:rPr>
              <a:t>Бахчисрайский</a:t>
            </a:r>
            <a:r>
              <a:rPr lang="ru-RU" sz="3600" b="1" dirty="0" smtClean="0">
                <a:solidFill>
                  <a:schemeClr val="bg1"/>
                </a:solidFill>
                <a:latin typeface="+mn-lt"/>
              </a:rPr>
              <a:t>  район  Республика Крым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2" y="1690687"/>
            <a:ext cx="5564111" cy="417308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09" y="1832912"/>
            <a:ext cx="5796606" cy="43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3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589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В казачьем классе стоит парта-героя. Право быть сфотографированным за  этой  партой присуждается кадетам по  итогам  учебной  четверти за  успехи  в  учебе и поведении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2" y="1792290"/>
            <a:ext cx="5737840" cy="3823424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7317" y="1469292"/>
            <a:ext cx="4527155" cy="562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7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317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МУНИЦИПАЛЬНОЕ БЮДЖЕТНОЕ  ОБРАЗОВАТЕЛЬНОЕ   УЧРЕЖДЕНИЕ   «ТАБАЧНОВСКАЯ  СОШ ИМЕНИ Н.Г. СОТНИКА» БАХЧИСАРАЙСКИЙ РАЙОН  РЕСПУБЛИКА  КРЫМ</vt:lpstr>
      <vt:lpstr>       ПАМЯТЬ  О  КАЗАЧЕСТВЕ  БЕССМЕРТНА!</vt:lpstr>
      <vt:lpstr> Крым  хранит много памятных  мест,  связанных  с  казаками и казачеством. Мы  расскажем  вам о памятных  местах  полуострова,  которые появились на  его  территории  с  началом Крымской  весны  в 2014 году. 16 марта 2014 года Казаков  Руслан  Вячеславович  по приглашению крымских властей прибыл в Симферополь в составе группы из 35 нереестровых казаков для обеспечения безопасности во время референдума о статусе Крыма.  </vt:lpstr>
      <vt:lpstr>  Прощание с Русланом Казаковым прошло 22 марта в симферопольском Доме офицеров. 24 марта Руслан Казаков был похоронен с воинскими почестями в родном хуторе. На его могиле был установлен памятник.   Казаки-черноморцы помнят подвиг Руслана Казакова и каждый год приезжают на место его гибели, чтобы отдать Дань уважения и памяти своему брату-казаку.    </vt:lpstr>
      <vt:lpstr>ПАМЯТНОЕ  МЕСТО  КРЫМА</vt:lpstr>
      <vt:lpstr> Казаков  руслан Вячеславович Журиков Сергей  Николаевич Рудаков  Вячеслав  Валерьевич Пархоменко Александр Александрович Гусев Александр Юрьевич Дацюк Сергей  Павлович Пономарев  Евгений  Евгеньевич Кулагов  Виктор Павлович  </vt:lpstr>
      <vt:lpstr>МБОУ «Табачновская  СОШ имени Н.Г. Сотника» Бахчисрайский  район  Республика Крым</vt:lpstr>
      <vt:lpstr>Презентация PowerPoint</vt:lpstr>
      <vt:lpstr> В казачьем классе стоит парта-героя. Право быть сфотографированным за  этой  партой присуждается кадетам по  итогам  учебной  четверти за  успехи  в  учебе и поведении.</vt:lpstr>
      <vt:lpstr>Презентация PowerPoint</vt:lpstr>
      <vt:lpstr> Мы надеемся и верим, что имя нашего героя, Василия Владимировича  Шломовича,  будет жить в наших сердцах! Герои  бессмертны!  Они –наше  знамя!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PZ</dc:creator>
  <cp:lastModifiedBy>PZ</cp:lastModifiedBy>
  <cp:revision>17</cp:revision>
  <dcterms:created xsi:type="dcterms:W3CDTF">2025-11-10T18:58:07Z</dcterms:created>
  <dcterms:modified xsi:type="dcterms:W3CDTF">2025-11-18T14:15:13Z</dcterms:modified>
</cp:coreProperties>
</file>