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71" r:id="rId4"/>
    <p:sldId id="274" r:id="rId5"/>
    <p:sldId id="277" r:id="rId6"/>
    <p:sldId id="275" r:id="rId7"/>
    <p:sldId id="286" r:id="rId8"/>
    <p:sldId id="278" r:id="rId9"/>
    <p:sldId id="280" r:id="rId10"/>
    <p:sldId id="292" r:id="rId11"/>
    <p:sldId id="279" r:id="rId12"/>
    <p:sldId id="293" r:id="rId13"/>
    <p:sldId id="29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976-1ED6-4A01-8293-3FA4C221A36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876-606F-4ECA-A38E-33826D7E9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0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976-1ED6-4A01-8293-3FA4C221A36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876-606F-4ECA-A38E-33826D7E9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4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976-1ED6-4A01-8293-3FA4C221A36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876-606F-4ECA-A38E-33826D7E9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6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976-1ED6-4A01-8293-3FA4C221A36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876-606F-4ECA-A38E-33826D7E9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7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976-1ED6-4A01-8293-3FA4C221A36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876-606F-4ECA-A38E-33826D7E9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6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976-1ED6-4A01-8293-3FA4C221A36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876-606F-4ECA-A38E-33826D7E9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3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976-1ED6-4A01-8293-3FA4C221A36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876-606F-4ECA-A38E-33826D7E9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6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976-1ED6-4A01-8293-3FA4C221A36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876-606F-4ECA-A38E-33826D7E9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2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976-1ED6-4A01-8293-3FA4C221A36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876-606F-4ECA-A38E-33826D7E9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1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976-1ED6-4A01-8293-3FA4C221A36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876-606F-4ECA-A38E-33826D7E9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6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976-1ED6-4A01-8293-3FA4C221A36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876-606F-4ECA-A38E-33826D7E9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7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26976-1ED6-4A01-8293-3FA4C221A36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63876-606F-4ECA-A38E-33826D7E9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8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для презентации Память - скачать фото и картинки для оформления слай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3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 КРЫМ  БАХЧИСАРАЙСКИЙ  РАЙОН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 ОБРАЗОВАТЕЛЬНОЕ УЧРЕЖДЕНИЕ  «ТАБАЧНОВСКАЯ  СРЕДНЯЯ  ОБЩЕОБРАЗОВАТЕЛЬНАЯ  ШКОЛА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ИМЕНИ   Н.Г. СОТНИКА»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199" y="1690688"/>
            <a:ext cx="11092543" cy="386828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ВСЕРОССИЙСКИЙ  КОНКУРС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ЛУЧШИЙ  КАЗАЧИЙ  КЛАСС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   2025</a:t>
            </a:r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«СОХРАНЯЯ  ТРАДИЦИИ»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утаж храм в небесах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393371"/>
            <a:ext cx="5892800" cy="441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1577" y="1146628"/>
            <a:ext cx="6154058" cy="461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5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утаж храм в небесах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21562" y="365125"/>
            <a:ext cx="3932238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624114"/>
            <a:ext cx="5181600" cy="5552849"/>
          </a:xfrm>
        </p:spPr>
        <p:txBody>
          <a:bodyPr>
            <a:normAutofit fontScale="925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2021  года наш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мариинский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 участвует в кадетских военно-патриотических сборах и состязаниях  Республики  Крым.  Во всех памятных мероприятиях, посвященных  Победе  в  Великой  Отечественной  войне.  Свято чтим подвиги наших дедов.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Участвуем и побеждаем в патриотических конкурсах: «Суворовские чтения», «Мы наследники Победы», конкурс  эссе  «Герой нашего времени.</a:t>
            </a:r>
            <a:endParaRPr lang="ru-RU" b="1" dirty="0"/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7728" y="1106827"/>
            <a:ext cx="6216873" cy="473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8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Фон для презентации Память - скачать фото и картинки для оформления слай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52" y="0"/>
            <a:ext cx="12273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39544" y="365125"/>
            <a:ext cx="5214256" cy="59776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696686"/>
            <a:ext cx="5069114" cy="5480277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 началом  Специальной  военной  операции участвовали  в  акциях  в  поддержку  наших воинов:  письма  на  фронт,  видеоролики. У нас  даже  есть ответы  казаков, получивших наши  письма.  Участвуем  в  сборе  необходимых вещей для детей Донецка и Луганска,  воинов, участников  СВО.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Участвовали  в конкурсе  творческих  работ «Герои  нашего времени» (герои казаки вчера и сегодня).Победителями стали  Арина Царёва заняла  2 место с работой «Без срока давности»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Дню Защитника Отечества нашему Крымскому казачьему штурмовому батальону «Таврида»  отправляли видео поздравления со словами поддержки.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все ждем их с победой!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14" y="3752716"/>
            <a:ext cx="5419574" cy="30518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8" y="15649"/>
            <a:ext cx="4911573" cy="36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41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утаж храм в небесах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689600"/>
            <a:ext cx="10515600" cy="89988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БЛАГОДАРИМ  ЗА  ВНИМАНИЕ!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9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ля презентации казачество - 79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2286" y="508000"/>
            <a:ext cx="927462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современном обществе интерес к казачеству –огромен. Во все времена оно считалось самым патриотичным слоем общества. В основе казачьей идеологии и морали лежало выполнение воинского долга перед Отечеством.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Сегодня казачество продолжает жить и сохранять традиции, которые стали неотъемлемой частью культурного наследия России, воспитания граждан-патриотов, горячо любящих свою      Родину.</a:t>
            </a:r>
            <a:endParaRPr lang="ru-RU" sz="24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казачество - 79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0788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КАДЕТСКИЙ  МАРИИНСКИЙ  КЛАСС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3829" y="870856"/>
            <a:ext cx="5685971" cy="5987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 году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МБОУ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Табачновская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Н.Г. Сотника»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сотрудничестве с Черноморским казачьим войском был образован  первый  кадетский  казачий  класс.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нашей  школе – пять кадетских  казачьих классов, среди  них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мариинский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класс.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Picture 38" descr="C:\Users\school2016\Desktop\пед.чтения\EeDo1aBPX7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53629" y="1693637"/>
            <a:ext cx="5496076" cy="3026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02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i?id=b12b7234f1f8cc5979d407e72f1fa6ffba8cc25b-425202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6971" y="2496458"/>
            <a:ext cx="89117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Женственность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природный дар, однако его можно развивать или подавлять в себе. Воспитание в девочках женственности и всех качеств, которые входят в это понятие,- очень важная задача на сегодняшний день, которую поставила перед нами школа.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057" y="4847771"/>
            <a:ext cx="10987313" cy="1896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Женственность - природный дар, однако его можно развивать или подавлять в себе. Воспитание в девочках женственности и всех качеств, которые входят в это понятие,- очень важная задача на сегодняшний день, которую поставила перед нами школа. 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647542" y="365125"/>
            <a:ext cx="4706257" cy="606470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казачьем обществе у женщины была особая роль – матери, жены, сестры. Казачка соединяла в себе неукротимый нрав и преданность семейному очагу, была верной женой, заботливой матерью, хорошей хозяйкой и образцом женственности. В то же время она могла встать рядом с казаками с оружием в руках на защиту общины и семьи. По поведению женщины судили о том, что из себя представляет ее 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муж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брат или отец.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8" name="Picture 2" descr="C:\Users\school2016\Desktop\пед.чтения\IMG_08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395" y="623533"/>
            <a:ext cx="5838113" cy="3890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566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58857" y="580572"/>
            <a:ext cx="51235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Особую роль в жизни казачки играла вера. Духовным идеалом для казачки был Бог и помощницей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жизни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Богородица.  Поэтому  духовно-нравственное  воспитание  учащихся 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мариинского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класса является одним из главных направлений деятельности.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2" y="974101"/>
            <a:ext cx="5993945" cy="449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утаж храм в небесах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26629" y="365125"/>
            <a:ext cx="5834741" cy="62533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3200" y="365125"/>
            <a:ext cx="6023429" cy="5811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Ежегодно участвуем  в Рождественских чтениях, которые проводит  Черноморское  Казачье  войско,  принимаем  активное  участие  в  Рождественских балах.  Вместе  с  кадетами казачьих классов  принимаем участие в  Божественной  Литургии в  храме  Архистратига Михаила </a:t>
            </a:r>
            <a:r>
              <a:rPr lang="ru-RU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селаТабачное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В день памяти Александра Невского присутствовали  на Божественной Литургии в Кафедральном  Соборе  Александра  Невского в  городе Симферополе.  </a:t>
            </a:r>
            <a:endParaRPr lang="ru-RU" sz="2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83" y="42891"/>
            <a:ext cx="4721602" cy="3541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4" y="3271044"/>
            <a:ext cx="4755773" cy="356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4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утаж храм в небесах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514" y="365125"/>
            <a:ext cx="5747657" cy="5934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23086" y="754743"/>
            <a:ext cx="2630714" cy="542222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малолетства девочке внушали, что главное в жизни — спокойная душа и чистое сердце, что женское счастье состоит в крепкой семье,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достатке и детях.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2" y="365125"/>
            <a:ext cx="774911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9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утаж храм в небесах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4661" y="365125"/>
            <a:ext cx="11557681" cy="7563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девочка становилась девушкой,  дед  покупал ей  серебряное колечко…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school2016\Desktop\пед.чтения\IMG_08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714" y="1016000"/>
            <a:ext cx="10043886" cy="564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571</Words>
  <Application>Microsoft Office PowerPoint</Application>
  <PresentationFormat>Широкоэкранный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РЕСПУБЛИКА  КРЫМ  БАХЧИСАРАЙСКИЙ  РАЙОН МУНИЦИПАЛЬНОЕ  БЮДЖЕТНОЕ  ОБРАЗОВАТЕЛЬНОЕ УЧРЕЖДЕНИЕ  «ТАБАЧНОВСКАЯ  СРЕДНЯЯ  ОБЩЕОБРАЗОВАТЕЛЬНАЯ  ШКОЛА  ИМЕНИ   Н.Г. СОТНИКА»</vt:lpstr>
      <vt:lpstr>Презентация PowerPoint</vt:lpstr>
      <vt:lpstr>КАДЕТСКИЙ  МАРИИНСКИЙ  КЛАСС  </vt:lpstr>
      <vt:lpstr>Презентация PowerPoint</vt:lpstr>
      <vt:lpstr>В казачьем обществе у женщины была особая роль – матери, жены, сестры. Казачка соединяла в себе неукротимый нрав и преданность семейному очагу, была верной женой, заботливой матерью, хорошей хозяйкой и образцом женственности. В то же время она могла встать рядом с казаками с оружием в руках на защиту общины и семьи. По поведению женщины судили о том, что из себя представляет ее муж, брат или отец. </vt:lpstr>
      <vt:lpstr>Презентация PowerPoint</vt:lpstr>
      <vt:lpstr>Презентация PowerPoint</vt:lpstr>
      <vt:lpstr>Презентация PowerPoint</vt:lpstr>
      <vt:lpstr>Когда девочка становилась девушкой,  дед  покупал ей  серебряное колечко… </vt:lpstr>
      <vt:lpstr>Презентация PowerPoint</vt:lpstr>
      <vt:lpstr>Презентация PowerPoint</vt:lpstr>
      <vt:lpstr>Презентация PowerPoint</vt:lpstr>
      <vt:lpstr>     БЛАГОДАРИМ  ЗА 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 КРЫМ  БАХЧИСАРАЙСКИЙ  РАЙОН Муниципальное БОУ «ТАБАЧНОВСКАЯ  СОШ ИМЕНИ Н.Г. СОТНИКА»</dc:title>
  <dc:creator>PZ</dc:creator>
  <cp:lastModifiedBy>PZ</cp:lastModifiedBy>
  <cp:revision>22</cp:revision>
  <dcterms:created xsi:type="dcterms:W3CDTF">2025-10-19T12:26:16Z</dcterms:created>
  <dcterms:modified xsi:type="dcterms:W3CDTF">2025-12-15T16:23:49Z</dcterms:modified>
</cp:coreProperties>
</file>