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4" r:id="rId3"/>
    <p:sldId id="266" r:id="rId4"/>
    <p:sldId id="269" r:id="rId5"/>
    <p:sldId id="256" r:id="rId6"/>
    <p:sldId id="270" r:id="rId7"/>
    <p:sldId id="271" r:id="rId8"/>
    <p:sldId id="272" r:id="rId9"/>
    <p:sldId id="274" r:id="rId10"/>
    <p:sldId id="259" r:id="rId11"/>
    <p:sldId id="260" r:id="rId12"/>
    <p:sldId id="27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C9F7-EA3E-47CC-9102-8B90E07FED74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3023-B2A3-41A7-AAD3-0A434BB00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952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C9F7-EA3E-47CC-9102-8B90E07FED74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3023-B2A3-41A7-AAD3-0A434BB00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330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C9F7-EA3E-47CC-9102-8B90E07FED74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3023-B2A3-41A7-AAD3-0A434BB00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759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C9F7-EA3E-47CC-9102-8B90E07FED74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3023-B2A3-41A7-AAD3-0A434BB00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32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C9F7-EA3E-47CC-9102-8B90E07FED74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3023-B2A3-41A7-AAD3-0A434BB00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603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C9F7-EA3E-47CC-9102-8B90E07FED74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3023-B2A3-41A7-AAD3-0A434BB00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16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C9F7-EA3E-47CC-9102-8B90E07FED74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3023-B2A3-41A7-AAD3-0A434BB00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19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C9F7-EA3E-47CC-9102-8B90E07FED74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3023-B2A3-41A7-AAD3-0A434BB00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61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C9F7-EA3E-47CC-9102-8B90E07FED74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3023-B2A3-41A7-AAD3-0A434BB00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09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C9F7-EA3E-47CC-9102-8B90E07FED74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3023-B2A3-41A7-AAD3-0A434BB00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54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C9F7-EA3E-47CC-9102-8B90E07FED74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3023-B2A3-41A7-AAD3-0A434BB00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14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1C9F7-EA3E-47CC-9102-8B90E07FED74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73023-B2A3-41A7-AAD3-0A434BB00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15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ruwiki.ru/wiki/%D0%A0%D0%B5%D1%84%D0%B5%D1%80%D0%B5%D0%BD%D0%B4%D1%83%D0%BC_%D0%BE_%D1%81%D1%82%D0%B0%D1%82%D1%83%D1%81%D0%B5_%D0%9A%D1%80%D1%8B%D0%BC%D0%B0_(2014)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2973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>ВСЕРОССИЙСКИЙ   КОНКУРС</a:t>
            </a:r>
            <a:br>
              <a:rPr lang="ru-RU" sz="36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>«ЛУЧШИЙ   КАЗАЧИЙ   КЛАСС»</a:t>
            </a:r>
            <a:br>
              <a:rPr lang="ru-RU" sz="36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>2025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728686" y="3178628"/>
            <a:ext cx="8625113" cy="11321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«СОХРАНЯЯ   ТРАДИЦИИ»</a:t>
            </a:r>
          </a:p>
        </p:txBody>
      </p:sp>
    </p:spTree>
    <p:extLst>
      <p:ext uri="{BB962C8B-B14F-4D97-AF65-F5344CB8AC3E}">
        <p14:creationId xmlns:p14="http://schemas.microsoft.com/office/powerpoint/2010/main" val="173245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01601"/>
            <a:ext cx="10515600" cy="1589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3600" b="1" dirty="0">
                <a:solidFill>
                  <a:schemeClr val="bg1"/>
                </a:solidFill>
                <a:latin typeface="+mn-lt"/>
              </a:rPr>
              <a:t>В казачьем классе стоит парта-героя. Право быть сфотографированным за  этой  партой присуждается кадетам по  итогам  учебной  четверти за  успехи  в  учебе и поведении</a:t>
            </a:r>
            <a:r>
              <a:rPr lang="ru-RU" dirty="0"/>
              <a:t>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52" y="1792290"/>
            <a:ext cx="5737840" cy="3823424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17317" y="1469292"/>
            <a:ext cx="4527155" cy="562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0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5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5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29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8458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+mn-lt"/>
              </a:rPr>
              <a:t>Мы надеемся и верим, что имя нашего героя, Василия Владимировича  </a:t>
            </a:r>
            <a:r>
              <a:rPr lang="ru-RU" sz="3600" b="1" dirty="0" err="1">
                <a:solidFill>
                  <a:srgbClr val="FF0000"/>
                </a:solidFill>
                <a:latin typeface="+mn-lt"/>
              </a:rPr>
              <a:t>Шломовича</a:t>
            </a:r>
            <a:r>
              <a:rPr lang="ru-RU" sz="3600" b="1" dirty="0">
                <a:solidFill>
                  <a:srgbClr val="FF0000"/>
                </a:solidFill>
                <a:latin typeface="+mn-lt"/>
              </a:rPr>
              <a:t>,  будет жить в наших сердцах! Герои  бессмертны!  Они –наше  знамя!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704114" y="2481942"/>
            <a:ext cx="5649686" cy="40640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</a:t>
            </a:r>
            <a:r>
              <a:rPr lang="ru-RU" b="1" dirty="0">
                <a:solidFill>
                  <a:schemeClr val="bg1"/>
                </a:solidFill>
              </a:rPr>
              <a:t>Ведь он, ребята, не погиб, </a:t>
            </a:r>
            <a:endParaRPr lang="ru-RU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его </a:t>
            </a:r>
            <a:r>
              <a:rPr lang="ru-RU" b="1" dirty="0">
                <a:solidFill>
                  <a:schemeClr val="bg1"/>
                </a:solidFill>
              </a:rPr>
              <a:t>перевели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 В Господний полк Небесных войск,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Защитников Земли.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Теперь князья Борис и Глеб, и он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В одном  строю.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Их дело крепко защищать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Святую Русь свою!</a:t>
            </a:r>
          </a:p>
        </p:txBody>
      </p:sp>
      <p:pic>
        <p:nvPicPr>
          <p:cNvPr id="6" name="Объект 5"/>
          <p:cNvPicPr>
            <a:picLocks noGrp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4" t="9584" r="248" b="8473"/>
          <a:stretch/>
        </p:blipFill>
        <p:spPr bwMode="auto">
          <a:xfrm>
            <a:off x="540858" y="1988231"/>
            <a:ext cx="4060172" cy="48164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57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510972" y="537029"/>
            <a:ext cx="8157028" cy="120468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МУНИЦИПАЛЬНОЕ БЮДЖЕТНОЕ  ОБРАЗОВАТЕЛЬНОЕ   УЧРЕЖДЕНИЕ   «ТАБАЧНОВСКАЯ  СОШ ИМЕНИ Н.Г. СОТНИКА»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БАХЧИСАРАЙСКИЙ РАЙОН  РЕСПУБЛИКА  КРЫМ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51200" y="2791505"/>
            <a:ext cx="7416800" cy="246629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4800" b="1" dirty="0" smtClean="0">
                <a:solidFill>
                  <a:srgbClr val="FF0000"/>
                </a:solidFill>
              </a:rPr>
              <a:t>ПАМЯТНЫЕ </a:t>
            </a:r>
          </a:p>
          <a:p>
            <a:r>
              <a:rPr lang="ru-RU" sz="4800" b="1" dirty="0" smtClean="0">
                <a:solidFill>
                  <a:srgbClr val="FF0000"/>
                </a:solidFill>
              </a:rPr>
              <a:t>            КАЗАЧЬИ   МЕСТА 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sz="4800" b="1" dirty="0" smtClean="0">
                <a:solidFill>
                  <a:srgbClr val="FF0000"/>
                </a:solidFill>
              </a:rPr>
              <a:t>                               КРЫМА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75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114" y="365125"/>
            <a:ext cx="9713686" cy="1042761"/>
          </a:xfrm>
        </p:spPr>
        <p:txBody>
          <a:bodyPr/>
          <a:lstStyle/>
          <a:p>
            <a:pPr algn="ctr"/>
            <a:r>
              <a:rPr lang="ru-RU" dirty="0" smtClean="0"/>
              <a:t>       </a:t>
            </a:r>
            <a:r>
              <a:rPr lang="ru-RU" sz="4000" b="1" dirty="0" smtClean="0">
                <a:solidFill>
                  <a:srgbClr val="C00000"/>
                </a:solidFill>
              </a:rPr>
              <a:t>ПАМЯТЬ  О  КАЗАЧЕСТВЕ  БЕССМЕРТНА!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58000" y="1773011"/>
            <a:ext cx="4495800" cy="44039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было под конями ветра.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Шли они в пустынях и лесах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о казачестве бессмертна,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Подвиги казачества в сердцах.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бед в дорогах повстречали!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Те, кто шел на Юг, Урал, в Сибирь…</a:t>
            </a:r>
          </a:p>
          <a:p>
            <a:pPr marL="0" indent="0">
              <a:buNone/>
            </a:pPr>
            <a:r>
              <a:rPr lang="ru-RU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Казаки Россию создавали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создали даль её и ширь.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Путь тот не измерить в километрах,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 пролег сквозь моры, славу, страх…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о казачестве бессмертна,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Подвиги казачества в </a:t>
            </a:r>
            <a:r>
              <a:rPr lang="ru-RU" b="1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сердцах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https://kazakdona.ru/upload/001/u148/e/d/pamjat-o-kazachestve-photo-bi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733" y="1773011"/>
            <a:ext cx="4173082" cy="276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37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58645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Крым  хранит много памятных  мест,  связанных  с  казаками и казачеством. Мы  расскажем  вам о памятных  местах  полуострова,  которые появились на  его  территории  с  началом Крымской  весны  в 2014 году. 16 марта 2014 года Казаков  Руслан  Вячеславович  по приглашению крымских властей прибыл в Симферополь в составе группы из 35 </a:t>
            </a:r>
            <a:r>
              <a:rPr lang="ru-RU" sz="2400" b="1" dirty="0" err="1">
                <a:solidFill>
                  <a:srgbClr val="C00000"/>
                </a:solidFill>
                <a:latin typeface="+mn-lt"/>
              </a:rPr>
              <a:t>нереестровых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 казаков для обеспечения безопасности во время </a:t>
            </a:r>
            <a:r>
              <a:rPr lang="ru-RU" sz="2400" b="1" dirty="0">
                <a:solidFill>
                  <a:srgbClr val="C00000"/>
                </a:solidFill>
                <a:latin typeface="+mn-lt"/>
                <a:hlinkClick r:id="rId3" tooltip="Референдум о статусе Крыма (2014)"/>
              </a:rPr>
              <a:t>референдума о статусе Крыма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.  </a:t>
            </a:r>
          </a:p>
        </p:txBody>
      </p:sp>
      <p:pic>
        <p:nvPicPr>
          <p:cNvPr id="9" name="Picture 6" descr="Picture backgr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49" y="3046413"/>
            <a:ext cx="440055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icture backgrou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47" y="3046413"/>
            <a:ext cx="5181600" cy="348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67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9080" y="365125"/>
            <a:ext cx="11643360" cy="2588531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+mn-lt"/>
              </a:rPr>
              <a:t> 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Прощание </a:t>
            </a:r>
            <a:r>
              <a:rPr lang="ru-RU" sz="2800" b="1" dirty="0">
                <a:latin typeface="+mn-lt"/>
              </a:rPr>
              <a:t>с Русланом Казаковым прошло 22 марта в симферопольском Доме офицеров. 24 марта Руслан Казаков был похоронен с воинскими почестями в родном хуторе. На его могиле был установлен памятник</a:t>
            </a:r>
            <a:r>
              <a:rPr lang="ru-RU" sz="2800" b="1" dirty="0" smtClean="0">
                <a:latin typeface="+mn-lt"/>
              </a:rPr>
              <a:t>.</a:t>
            </a:r>
            <a:r>
              <a:rPr lang="ru-RU" sz="2800" b="1" dirty="0">
                <a:latin typeface="+mn-lt"/>
              </a:rPr>
              <a:t> 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 Казаки-черноморцы помнят подвиг Руслана Казакова и каждый год приезжают на место его гибели, чтобы отдать Дань уважения и памяти своему брату-казаку</a:t>
            </a:r>
            <a:r>
              <a:rPr lang="ru-RU" sz="2800" dirty="0">
                <a:latin typeface="+mn-lt"/>
              </a:rPr>
              <a:t>.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 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 </a:t>
            </a:r>
            <a:endParaRPr lang="ru-RU" sz="2800" b="1" dirty="0">
              <a:latin typeface="+mn-lt"/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" y="2264265"/>
            <a:ext cx="3307080" cy="4440973"/>
          </a:xfrm>
          <a:prstGeom prst="rect">
            <a:avLst/>
          </a:prstGeom>
        </p:spPr>
      </p:pic>
      <p:pic>
        <p:nvPicPr>
          <p:cNvPr id="16" name="Объект 1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40" y="2953656"/>
            <a:ext cx="5181600" cy="351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3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44225" cy="114220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+mn-lt"/>
              </a:rPr>
              <a:t>ПАМЯТНОЕ  МЕСТО  КРЫМА</a:t>
            </a:r>
            <a:endParaRPr lang="ru-RU" sz="5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8" b="18218"/>
          <a:stretch>
            <a:fillRect/>
          </a:stretch>
        </p:blipFill>
        <p:spPr>
          <a:xfrm>
            <a:off x="5738585" y="1947863"/>
            <a:ext cx="6172200" cy="4873625"/>
          </a:xfrm>
          <a:prstGeom prst="rect">
            <a:avLst/>
          </a:prstGeom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0" y="2057400"/>
            <a:ext cx="5457371" cy="434260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На  камне в  Аллее казачьей  славы выгравированы имена казаков – героев. Свои подвиги они  совершили  в  Луганской  </a:t>
            </a:r>
            <a:r>
              <a:rPr lang="ru-RU" sz="2800" b="1" dirty="0" smtClean="0">
                <a:solidFill>
                  <a:schemeClr val="bg1"/>
                </a:solidFill>
              </a:rPr>
              <a:t>Народной  </a:t>
            </a:r>
            <a:r>
              <a:rPr lang="ru-RU" sz="2800" b="1" dirty="0">
                <a:solidFill>
                  <a:schemeClr val="bg1"/>
                </a:solidFill>
              </a:rPr>
              <a:t>Р</a:t>
            </a:r>
            <a:r>
              <a:rPr lang="ru-RU" sz="2800" b="1" dirty="0" smtClean="0">
                <a:solidFill>
                  <a:schemeClr val="bg1"/>
                </a:solidFill>
              </a:rPr>
              <a:t>еспублике</a:t>
            </a:r>
            <a:r>
              <a:rPr lang="ru-RU" sz="2800" b="1" dirty="0">
                <a:solidFill>
                  <a:schemeClr val="bg1"/>
                </a:solidFill>
              </a:rPr>
              <a:t>, в  Донецкой  </a:t>
            </a:r>
            <a:r>
              <a:rPr lang="ru-RU" sz="2800" b="1" dirty="0" smtClean="0">
                <a:solidFill>
                  <a:schemeClr val="bg1"/>
                </a:solidFill>
              </a:rPr>
              <a:t>Народной  </a:t>
            </a:r>
            <a:r>
              <a:rPr lang="ru-RU" sz="2800" b="1" dirty="0">
                <a:solidFill>
                  <a:schemeClr val="bg1"/>
                </a:solidFill>
              </a:rPr>
              <a:t>Р</a:t>
            </a:r>
            <a:r>
              <a:rPr lang="ru-RU" sz="2800" b="1" dirty="0" smtClean="0">
                <a:solidFill>
                  <a:schemeClr val="bg1"/>
                </a:solidFill>
              </a:rPr>
              <a:t>еспублике</a:t>
            </a:r>
            <a:r>
              <a:rPr lang="ru-RU" sz="2800" b="1" dirty="0">
                <a:solidFill>
                  <a:schemeClr val="bg1"/>
                </a:solidFill>
              </a:rPr>
              <a:t>,  в  снайперских поединках,  спасая ценой  своих  жизней  товарищей.</a:t>
            </a:r>
          </a:p>
          <a:p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5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29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88314" cy="6021161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 </a:t>
            </a:r>
            <a:r>
              <a:rPr lang="ru-RU" sz="3600" b="1" dirty="0" smtClean="0">
                <a:solidFill>
                  <a:schemeClr val="bg1"/>
                </a:solidFill>
                <a:latin typeface="+mn-lt"/>
              </a:rPr>
              <a:t>Казаков  </a:t>
            </a:r>
            <a:r>
              <a:rPr lang="ru-RU" sz="3600" b="1" dirty="0">
                <a:solidFill>
                  <a:schemeClr val="bg1"/>
                </a:solidFill>
                <a:latin typeface="+mn-lt"/>
              </a:rPr>
              <a:t>Р</a:t>
            </a:r>
            <a:r>
              <a:rPr lang="ru-RU" sz="3600" b="1" dirty="0" smtClean="0">
                <a:solidFill>
                  <a:schemeClr val="bg1"/>
                </a:solidFill>
                <a:latin typeface="+mn-lt"/>
              </a:rPr>
              <a:t>услан </a:t>
            </a:r>
            <a:r>
              <a:rPr lang="ru-RU" sz="3600" b="1" dirty="0" smtClean="0">
                <a:solidFill>
                  <a:schemeClr val="bg1"/>
                </a:solidFill>
                <a:latin typeface="+mn-lt"/>
              </a:rPr>
              <a:t>Вячеславович</a:t>
            </a:r>
            <a:br>
              <a:rPr lang="ru-RU" sz="36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3600" b="1" dirty="0" smtClean="0">
                <a:solidFill>
                  <a:schemeClr val="bg1"/>
                </a:solidFill>
                <a:latin typeface="+mn-lt"/>
              </a:rPr>
              <a:t>Журиков </a:t>
            </a:r>
            <a:r>
              <a:rPr lang="ru-RU" sz="3600" b="1" dirty="0">
                <a:solidFill>
                  <a:schemeClr val="bg1"/>
                </a:solidFill>
                <a:latin typeface="+mn-lt"/>
              </a:rPr>
              <a:t>Сергей  Николаевич</a:t>
            </a:r>
            <a:br>
              <a:rPr lang="ru-RU" sz="3600" b="1" dirty="0">
                <a:solidFill>
                  <a:schemeClr val="bg1"/>
                </a:solidFill>
                <a:latin typeface="+mn-lt"/>
              </a:rPr>
            </a:br>
            <a:r>
              <a:rPr lang="ru-RU" sz="3600" b="1" dirty="0">
                <a:solidFill>
                  <a:schemeClr val="bg1"/>
                </a:solidFill>
                <a:latin typeface="+mn-lt"/>
              </a:rPr>
              <a:t>Рудаков  Вячеслав  Валерьевич</a:t>
            </a:r>
            <a:br>
              <a:rPr lang="ru-RU" sz="3600" b="1" dirty="0">
                <a:solidFill>
                  <a:schemeClr val="bg1"/>
                </a:solidFill>
                <a:latin typeface="+mn-lt"/>
              </a:rPr>
            </a:br>
            <a:r>
              <a:rPr lang="ru-RU" sz="3600" b="1" dirty="0">
                <a:solidFill>
                  <a:schemeClr val="bg1"/>
                </a:solidFill>
                <a:latin typeface="+mn-lt"/>
              </a:rPr>
              <a:t>Пархоменко Александр Александрович</a:t>
            </a:r>
            <a:br>
              <a:rPr lang="ru-RU" sz="3600" b="1" dirty="0">
                <a:solidFill>
                  <a:schemeClr val="bg1"/>
                </a:solidFill>
                <a:latin typeface="+mn-lt"/>
              </a:rPr>
            </a:br>
            <a:r>
              <a:rPr lang="ru-RU" sz="3600" b="1" dirty="0">
                <a:solidFill>
                  <a:schemeClr val="bg1"/>
                </a:solidFill>
                <a:latin typeface="+mn-lt"/>
              </a:rPr>
              <a:t>Гусев Александр Юрьевич</a:t>
            </a:r>
            <a:br>
              <a:rPr lang="ru-RU" sz="3600" b="1" dirty="0">
                <a:solidFill>
                  <a:schemeClr val="bg1"/>
                </a:solidFill>
                <a:latin typeface="+mn-lt"/>
              </a:rPr>
            </a:br>
            <a:r>
              <a:rPr lang="ru-RU" sz="3600" b="1" dirty="0" err="1">
                <a:solidFill>
                  <a:schemeClr val="bg1"/>
                </a:solidFill>
                <a:latin typeface="+mn-lt"/>
              </a:rPr>
              <a:t>Дацюк</a:t>
            </a:r>
            <a:r>
              <a:rPr lang="ru-RU" sz="3600" b="1" dirty="0">
                <a:solidFill>
                  <a:schemeClr val="bg1"/>
                </a:solidFill>
                <a:latin typeface="+mn-lt"/>
              </a:rPr>
              <a:t> Сергей  Павлович</a:t>
            </a:r>
            <a:br>
              <a:rPr lang="ru-RU" sz="3600" b="1" dirty="0">
                <a:solidFill>
                  <a:schemeClr val="bg1"/>
                </a:solidFill>
                <a:latin typeface="+mn-lt"/>
              </a:rPr>
            </a:br>
            <a:r>
              <a:rPr lang="ru-RU" sz="3600" b="1" dirty="0">
                <a:solidFill>
                  <a:schemeClr val="bg1"/>
                </a:solidFill>
                <a:latin typeface="+mn-lt"/>
              </a:rPr>
              <a:t>Пономарев  Евгений  Евгеньевич</a:t>
            </a:r>
            <a:br>
              <a:rPr lang="ru-RU" sz="3600" b="1" dirty="0">
                <a:solidFill>
                  <a:schemeClr val="bg1"/>
                </a:solidFill>
                <a:latin typeface="+mn-lt"/>
              </a:rPr>
            </a:br>
            <a:r>
              <a:rPr lang="ru-RU" sz="3600" b="1" dirty="0" err="1">
                <a:solidFill>
                  <a:schemeClr val="bg1"/>
                </a:solidFill>
                <a:latin typeface="+mn-lt"/>
              </a:rPr>
              <a:t>Кулагов</a:t>
            </a:r>
            <a:r>
              <a:rPr lang="ru-RU" sz="3600" b="1" dirty="0">
                <a:solidFill>
                  <a:schemeClr val="bg1"/>
                </a:solidFill>
                <a:latin typeface="+mn-lt"/>
              </a:rPr>
              <a:t>  Виктор Павлович</a:t>
            </a:r>
            <a:br>
              <a:rPr lang="ru-RU" sz="3600" b="1" dirty="0">
                <a:solidFill>
                  <a:schemeClr val="bg1"/>
                </a:solidFill>
                <a:latin typeface="+mn-lt"/>
              </a:rPr>
            </a:br>
            <a:r>
              <a:rPr lang="ru-RU" b="1" dirty="0">
                <a:solidFill>
                  <a:schemeClr val="bg1"/>
                </a:solidFill>
                <a:latin typeface="+mn-lt"/>
              </a:rPr>
              <a:t> 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714" y="504825"/>
            <a:ext cx="394073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2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+mn-lt"/>
              </a:rPr>
              <a:t>МБОУ «</a:t>
            </a:r>
            <a:r>
              <a:rPr lang="ru-RU" sz="3600" b="1" dirty="0" err="1" smtClean="0">
                <a:solidFill>
                  <a:schemeClr val="bg1"/>
                </a:solidFill>
                <a:latin typeface="+mn-lt"/>
              </a:rPr>
              <a:t>Табачновская</a:t>
            </a:r>
            <a:r>
              <a:rPr lang="ru-RU" sz="3600" b="1" dirty="0" smtClean="0">
                <a:solidFill>
                  <a:schemeClr val="bg1"/>
                </a:solidFill>
                <a:latin typeface="+mn-lt"/>
              </a:rPr>
              <a:t>  СОШ имени Н.Г. Сотника» </a:t>
            </a:r>
            <a:r>
              <a:rPr lang="ru-RU" sz="3600" b="1" dirty="0" err="1" smtClean="0">
                <a:solidFill>
                  <a:schemeClr val="bg1"/>
                </a:solidFill>
                <a:latin typeface="+mn-lt"/>
              </a:rPr>
              <a:t>Бахчисрайский</a:t>
            </a:r>
            <a:r>
              <a:rPr lang="ru-RU" sz="3600" b="1" dirty="0" smtClean="0">
                <a:solidFill>
                  <a:schemeClr val="bg1"/>
                </a:solidFill>
                <a:latin typeface="+mn-lt"/>
              </a:rPr>
              <a:t>  район  Республика Крым</a:t>
            </a:r>
            <a:endParaRPr lang="ru-RU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32" y="1690687"/>
            <a:ext cx="5564111" cy="4173083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309" y="1832912"/>
            <a:ext cx="5796606" cy="435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3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0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323</Words>
  <Application>Microsoft Office PowerPoint</Application>
  <PresentationFormat>Широкоэкранный</PresentationFormat>
  <Paragraphs>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Monotype Corsiva</vt:lpstr>
      <vt:lpstr>Times New Roman</vt:lpstr>
      <vt:lpstr>Тема Office</vt:lpstr>
      <vt:lpstr>ВСЕРОССИЙСКИЙ   КОНКУРС «ЛУЧШИЙ   КАЗАЧИЙ   КЛАСС» 2025</vt:lpstr>
      <vt:lpstr>МУНИЦИПАЛЬНОЕ БЮДЖЕТНОЕ  ОБРАЗОВАТЕЛЬНОЕ   УЧРЕЖДЕНИЕ   «ТАБАЧНОВСКАЯ  СОШ ИМЕНИ Н.Г. СОТНИКА» БАХЧИСАРАЙСКИЙ РАЙОН  РЕСПУБЛИКА  КРЫМ</vt:lpstr>
      <vt:lpstr>       ПАМЯТЬ  О  КАЗАЧЕСТВЕ  БЕССМЕРТНА!</vt:lpstr>
      <vt:lpstr> Крым  хранит много памятных  мест,  связанных  с  казаками и казачеством. Мы  расскажем  вам о памятных  местах  полуострова,  которые появились на  его  территории  с  началом Крымской  весны  в 2014 году. 16 марта 2014 года Казаков  Руслан  Вячеславович  по приглашению крымских властей прибыл в Симферополь в составе группы из 35 нереестровых казаков для обеспечения безопасности во время референдума о статусе Крыма.  </vt:lpstr>
      <vt:lpstr>  Прощание с Русланом Казаковым прошло 22 марта в симферопольском Доме офицеров. 24 марта Руслан Казаков был похоронен с воинскими почестями в родном хуторе. На его могиле был установлен памятник.   Казаки-черноморцы помнят подвиг Руслана Казакова и каждый год приезжают на место его гибели, чтобы отдать Дань уважения и памяти своему брату-казаку.    </vt:lpstr>
      <vt:lpstr>ПАМЯТНОЕ  МЕСТО  КРЫМА</vt:lpstr>
      <vt:lpstr> Казаков  Руслан Вячеславович Журиков Сергей  Николаевич Рудаков  Вячеслав  Валерьевич Пархоменко Александр Александрович Гусев Александр Юрьевич Дацюк Сергей  Павлович Пономарев  Евгений  Евгеньевич Кулагов  Виктор Павлович  </vt:lpstr>
      <vt:lpstr>МБОУ «Табачновская  СОШ имени Н.Г. Сотника» Бахчисрайский  район  Республика Крым</vt:lpstr>
      <vt:lpstr>Презентация PowerPoint</vt:lpstr>
      <vt:lpstr> В казачьем классе стоит парта-героя. Право быть сфотографированным за  этой  партой присуждается кадетам по  итогам  учебной  четверти за  успехи  в  учебе и поведении.</vt:lpstr>
      <vt:lpstr>Презентация PowerPoint</vt:lpstr>
      <vt:lpstr> Мы надеемся и верим, что имя нашего героя, Василия Владимировича  Шломовича,  будет жить в наших сердцах! Герои  бессмертны!  Они –наше  знамя!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PZ</dc:creator>
  <cp:lastModifiedBy>PZ</cp:lastModifiedBy>
  <cp:revision>19</cp:revision>
  <dcterms:created xsi:type="dcterms:W3CDTF">2025-11-10T18:58:07Z</dcterms:created>
  <dcterms:modified xsi:type="dcterms:W3CDTF">2025-11-20T14:13:08Z</dcterms:modified>
</cp:coreProperties>
</file>