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9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&#1086;&#1090;&#1095;&#1077;&#1090;%20&#1086;&#1089;&#1077;&#1085;&#1100;\MOV_20251027_134642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Формирование финансовой грамотности</a:t>
            </a:r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2</a:t>
            </a:r>
            <a:r>
              <a:rPr lang="en-US" altLang="ru-RU"/>
              <a:t>)</a:t>
            </a:r>
            <a:r>
              <a:rPr lang="en-US" altLang="en-US"/>
              <a:t>Никитина</a:t>
            </a:r>
            <a:r>
              <a:rPr lang="en-US" altLang="ru-RU"/>
              <a:t> </a:t>
            </a:r>
            <a:r>
              <a:rPr lang="en-US" altLang="en-US"/>
              <a:t>Варвара</a:t>
            </a:r>
            <a:r>
              <a:rPr lang="en-US" altLang="ru-RU"/>
              <a:t>, </a:t>
            </a:r>
            <a:r>
              <a:rPr lang="en-US" altLang="en-US"/>
              <a:t>Копаничук</a:t>
            </a:r>
            <a:r>
              <a:rPr lang="en-US" altLang="ru-RU"/>
              <a:t> </a:t>
            </a:r>
            <a:r>
              <a:rPr lang="en-US" altLang="en-US"/>
              <a:t>Дмитрий</a:t>
            </a:r>
            <a:r>
              <a:rPr lang="en-US" altLang="ru-RU"/>
              <a:t>, </a:t>
            </a:r>
            <a:r>
              <a:rPr lang="en-US" altLang="en-US"/>
              <a:t>Ислямова</a:t>
            </a:r>
            <a:r>
              <a:rPr lang="en-US" altLang="ru-RU"/>
              <a:t> </a:t>
            </a:r>
            <a:r>
              <a:rPr lang="en-US" altLang="en-US"/>
              <a:t>Мавиле</a:t>
            </a:r>
            <a:r>
              <a:rPr lang="en-US" altLang="ru-RU"/>
              <a:t>, </a:t>
            </a:r>
            <a:r>
              <a:rPr lang="en-US" altLang="en-US"/>
              <a:t>Кинчак</a:t>
            </a:r>
            <a:r>
              <a:rPr lang="en-US" altLang="ru-RU"/>
              <a:t> </a:t>
            </a:r>
            <a:r>
              <a:rPr lang="en-US" altLang="en-US"/>
              <a:t>София</a:t>
            </a:r>
            <a:r>
              <a:rPr lang="en-US" altLang="ru-RU"/>
              <a:t>, </a:t>
            </a:r>
            <a:r>
              <a:rPr lang="en-US" altLang="en-US"/>
              <a:t>Пирогова</a:t>
            </a:r>
            <a:r>
              <a:rPr lang="en-US" altLang="ru-RU"/>
              <a:t> </a:t>
            </a:r>
            <a:r>
              <a:rPr lang="en-US" altLang="en-US"/>
              <a:t>София</a:t>
            </a:r>
            <a:r>
              <a:rPr lang="en-US" altLang="ru-RU"/>
              <a:t>, </a:t>
            </a:r>
            <a:r>
              <a:rPr lang="en-US" altLang="en-US"/>
              <a:t>Климова</a:t>
            </a:r>
            <a:r>
              <a:rPr lang="en-US" altLang="ru-RU"/>
              <a:t> </a:t>
            </a:r>
            <a:r>
              <a:rPr lang="en-US" altLang="en-US"/>
              <a:t>Лиза</a:t>
            </a:r>
            <a:r>
              <a:rPr lang="en-US" altLang="ru-RU"/>
              <a:t> </a:t>
            </a:r>
            <a:r>
              <a:rPr lang="en-US" altLang="en-US"/>
              <a:t>приняли</a:t>
            </a:r>
            <a:r>
              <a:rPr lang="en-US" altLang="ru-RU"/>
              <a:t> </a:t>
            </a:r>
            <a:r>
              <a:rPr lang="en-US" altLang="en-US"/>
              <a:t>участие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вебинаре</a:t>
            </a:r>
            <a:r>
              <a:rPr lang="en-US" altLang="ru-RU"/>
              <a:t> </a:t>
            </a:r>
            <a:r>
              <a:rPr lang="en-US" altLang="en-US"/>
              <a:t>Федерального</a:t>
            </a:r>
            <a:r>
              <a:rPr lang="en-US" altLang="ru-RU"/>
              <a:t> </a:t>
            </a:r>
            <a:r>
              <a:rPr lang="en-US" altLang="en-US"/>
              <a:t>методического</a:t>
            </a:r>
            <a:r>
              <a:rPr lang="en-US" altLang="ru-RU"/>
              <a:t> </a:t>
            </a:r>
            <a:r>
              <a:rPr lang="en-US" altLang="en-US"/>
              <a:t>центра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</a:t>
            </a:r>
            <a:r>
              <a:rPr lang="en-US" altLang="en-US"/>
              <a:t>финансовой</a:t>
            </a:r>
            <a:r>
              <a:rPr lang="en-US" altLang="ru-RU"/>
              <a:t> </a:t>
            </a:r>
            <a:r>
              <a:rPr lang="en-US" altLang="en-US"/>
              <a:t>грамотности</a:t>
            </a:r>
            <a:r>
              <a:rPr lang="en-US" altLang="ru-RU"/>
              <a:t> </a:t>
            </a:r>
            <a:r>
              <a:rPr lang="en-US" altLang="en-US"/>
              <a:t>системы</a:t>
            </a:r>
            <a:r>
              <a:rPr lang="en-US" altLang="ru-RU"/>
              <a:t> </a:t>
            </a:r>
            <a:r>
              <a:rPr lang="en-US" altLang="en-US"/>
              <a:t>общего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среднего</a:t>
            </a:r>
            <a:r>
              <a:rPr lang="en-US" altLang="ru-RU"/>
              <a:t> </a:t>
            </a:r>
            <a:r>
              <a:rPr lang="en-US" altLang="en-US"/>
              <a:t>профессионального</a:t>
            </a:r>
            <a:r>
              <a:rPr lang="en-US" altLang="ru-RU"/>
              <a:t> </a:t>
            </a:r>
            <a:r>
              <a:rPr lang="en-US" altLang="en-US"/>
              <a:t>образования</a:t>
            </a:r>
            <a:r>
              <a:rPr lang="en-US" altLang="ru-RU"/>
              <a:t> </a:t>
            </a:r>
            <a:r>
              <a:rPr lang="en-US" altLang="en-US"/>
              <a:t>НИУ</a:t>
            </a:r>
            <a:r>
              <a:rPr lang="en-US" altLang="ru-RU"/>
              <a:t> </a:t>
            </a:r>
            <a:r>
              <a:rPr lang="en-US" altLang="en-US"/>
              <a:t>ВШЭ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</a:t>
            </a:r>
            <a:r>
              <a:rPr lang="en-US" altLang="en-US"/>
              <a:t>теме</a:t>
            </a:r>
            <a:r>
              <a:rPr lang="en-US" altLang="ru-RU"/>
              <a:t>: </a:t>
            </a:r>
            <a:r>
              <a:rPr lang="" altLang="en-US"/>
              <a:t>«</a:t>
            </a:r>
            <a:r>
              <a:rPr lang="en-US" altLang="en-US"/>
              <a:t>Всероссийская</a:t>
            </a:r>
            <a:r>
              <a:rPr lang="en-US" altLang="ru-RU"/>
              <a:t> </a:t>
            </a:r>
            <a:r>
              <a:rPr lang="en-US" altLang="en-US"/>
              <a:t>олимпиада</a:t>
            </a:r>
            <a:r>
              <a:rPr lang="en-US" altLang="ru-RU"/>
              <a:t> </a:t>
            </a:r>
            <a:r>
              <a:rPr lang="en-US" altLang="en-US"/>
              <a:t>школьников</a:t>
            </a:r>
            <a:r>
              <a:rPr lang="en-US" altLang="ru-RU"/>
              <a:t> </a:t>
            </a:r>
            <a:r>
              <a:rPr lang="" altLang="en-US"/>
              <a:t>«</a:t>
            </a:r>
            <a:r>
              <a:rPr lang="en-US" altLang="en-US"/>
              <a:t>Высшая</a:t>
            </a:r>
            <a:r>
              <a:rPr lang="en-US" altLang="ru-RU"/>
              <a:t> </a:t>
            </a:r>
            <a:r>
              <a:rPr lang="en-US" altLang="en-US"/>
              <a:t>проба</a:t>
            </a:r>
            <a:r>
              <a:rPr lang="" altLang="en-US"/>
              <a:t>»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</a:t>
            </a:r>
            <a:r>
              <a:rPr lang="en-US" altLang="en-US"/>
              <a:t>финансовой</a:t>
            </a:r>
            <a:r>
              <a:rPr lang="en-US" altLang="ru-RU"/>
              <a:t> </a:t>
            </a:r>
            <a:r>
              <a:rPr lang="en-US" altLang="en-US"/>
              <a:t>грамотности</a:t>
            </a:r>
            <a:r>
              <a:rPr lang="" altLang="en-US"/>
              <a:t>»</a:t>
            </a:r>
            <a:r>
              <a:rPr lang="en-US" altLang="ru-RU"/>
              <a:t> 09.10.25</a:t>
            </a:r>
            <a:endParaRPr lang="en-US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8" name="Изображение 8" descr="IMG_20251027_1354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5465" y="258445"/>
            <a:ext cx="10977245" cy="63461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791845"/>
            <a:ext cx="10515600" cy="5385435"/>
          </a:xfrm>
        </p:spPr>
        <p:txBody>
          <a:bodyPr>
            <a:normAutofit fontScale="70000"/>
          </a:bodyPr>
          <a:p>
            <a:r>
              <a:rPr lang="ru-RU" altLang="en-US"/>
              <a:t>3</a:t>
            </a:r>
            <a:r>
              <a:rPr lang="en-US" altLang="ru-RU"/>
              <a:t>)</a:t>
            </a:r>
            <a:r>
              <a:rPr lang="ru-RU" altLang="en-US"/>
              <a:t>При поддержки М</a:t>
            </a:r>
            <a:r>
              <a:rPr lang="en-US" altLang="en-US"/>
              <a:t>инистерство</a:t>
            </a:r>
            <a:r>
              <a:rPr lang="en-US" altLang="ru-RU"/>
              <a:t> </a:t>
            </a:r>
            <a:r>
              <a:rPr lang="en-US" altLang="en-US"/>
              <a:t>образования</a:t>
            </a:r>
            <a:r>
              <a:rPr lang="en-US" altLang="ru-RU"/>
              <a:t>, </a:t>
            </a:r>
            <a:r>
              <a:rPr lang="en-US" altLang="en-US"/>
              <a:t>науки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молодежи</a:t>
            </a:r>
            <a:r>
              <a:rPr lang="en-US" altLang="ru-RU"/>
              <a:t> </a:t>
            </a:r>
            <a:r>
              <a:rPr lang="en-US" altLang="en-US"/>
              <a:t>Республики</a:t>
            </a:r>
            <a:r>
              <a:rPr lang="en-US" altLang="ru-RU"/>
              <a:t> </a:t>
            </a:r>
            <a:r>
              <a:rPr lang="en-US" altLang="en-US"/>
              <a:t>Крым</a:t>
            </a:r>
            <a:r>
              <a:rPr lang="en-US" altLang="ru-RU"/>
              <a:t> </a:t>
            </a:r>
            <a:endParaRPr lang="en-US" altLang="ru-RU"/>
          </a:p>
          <a:p>
            <a:r>
              <a:rPr lang="en-US" altLang="en-US"/>
              <a:t>информирует</a:t>
            </a:r>
            <a:r>
              <a:rPr lang="en-US" altLang="ru-RU"/>
              <a:t> </a:t>
            </a:r>
            <a:r>
              <a:rPr lang="en-US" altLang="en-US"/>
              <a:t>о</a:t>
            </a:r>
            <a:r>
              <a:rPr lang="en-US" altLang="ru-RU"/>
              <a:t> </a:t>
            </a:r>
            <a:r>
              <a:rPr lang="en-US" altLang="en-US"/>
              <a:t>том</a:t>
            </a:r>
            <a:r>
              <a:rPr lang="en-US" altLang="ru-RU"/>
              <a:t>, </a:t>
            </a:r>
            <a:r>
              <a:rPr lang="en-US" altLang="en-US"/>
              <a:t>что</a:t>
            </a:r>
            <a:r>
              <a:rPr lang="en-US" altLang="ru-RU"/>
              <a:t> </a:t>
            </a:r>
            <a:r>
              <a:rPr lang="en-US" altLang="en-US"/>
              <a:t>Автономная</a:t>
            </a:r>
            <a:r>
              <a:rPr lang="en-US" altLang="ru-RU"/>
              <a:t> </a:t>
            </a:r>
            <a:r>
              <a:rPr lang="en-US" altLang="en-US"/>
              <a:t>некоммерческая</a:t>
            </a:r>
            <a:r>
              <a:rPr lang="en-US" altLang="ru-RU"/>
              <a:t> </a:t>
            </a:r>
            <a:r>
              <a:rPr lang="en-US" altLang="en-US"/>
              <a:t>организация</a:t>
            </a:r>
            <a:r>
              <a:rPr lang="en-US" altLang="ru-RU"/>
              <a:t> </a:t>
            </a:r>
            <a:r>
              <a:rPr lang="" altLang="en-US"/>
              <a:t>«</a:t>
            </a:r>
            <a:r>
              <a:rPr lang="en-US" altLang="en-US"/>
              <a:t>Новосибирский</a:t>
            </a:r>
            <a:r>
              <a:rPr lang="en-US" altLang="ru-RU"/>
              <a:t> </a:t>
            </a:r>
            <a:r>
              <a:rPr lang="en-US" altLang="en-US"/>
              <a:t>дом</a:t>
            </a:r>
            <a:r>
              <a:rPr lang="en-US" altLang="ru-RU"/>
              <a:t> </a:t>
            </a:r>
            <a:r>
              <a:rPr lang="en-US" altLang="en-US"/>
              <a:t>финансового</a:t>
            </a:r>
            <a:r>
              <a:rPr lang="en-US" altLang="ru-RU"/>
              <a:t> </a:t>
            </a:r>
            <a:r>
              <a:rPr lang="en-US" altLang="en-US"/>
              <a:t>просвещения</a:t>
            </a:r>
            <a:r>
              <a:rPr lang="" altLang="en-US"/>
              <a:t>»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период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08 </a:t>
            </a:r>
            <a:r>
              <a:rPr lang="en-US" altLang="en-US"/>
              <a:t>сентября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08 </a:t>
            </a:r>
            <a:r>
              <a:rPr lang="en-US" altLang="en-US"/>
              <a:t>октября</a:t>
            </a:r>
            <a:r>
              <a:rPr lang="en-US" altLang="ru-RU"/>
              <a:t> 2025 </a:t>
            </a:r>
            <a:r>
              <a:rPr lang="en-US" altLang="en-US"/>
              <a:t>года</a:t>
            </a:r>
            <a:r>
              <a:rPr lang="en-US" altLang="ru-RU"/>
              <a:t> </a:t>
            </a:r>
            <a:r>
              <a:rPr lang="en-US" altLang="en-US"/>
              <a:t>проводит</a:t>
            </a:r>
            <a:r>
              <a:rPr lang="en-US" altLang="ru-RU"/>
              <a:t> </a:t>
            </a:r>
            <a:r>
              <a:rPr lang="en-US" altLang="en-US"/>
              <a:t>ежегодную</a:t>
            </a:r>
            <a:r>
              <a:rPr lang="en-US" altLang="ru-RU"/>
              <a:t> </a:t>
            </a:r>
            <a:r>
              <a:rPr lang="en-US" altLang="en-US"/>
              <a:t>просветительскую</a:t>
            </a:r>
            <a:r>
              <a:rPr lang="en-US" altLang="ru-RU"/>
              <a:t> </a:t>
            </a:r>
            <a:r>
              <a:rPr lang="en-US" altLang="en-US"/>
              <a:t>акцию</a:t>
            </a:r>
            <a:r>
              <a:rPr lang="en-US" altLang="ru-RU"/>
              <a:t> </a:t>
            </a:r>
            <a:r>
              <a:rPr lang="" altLang="en-US"/>
              <a:t>«</a:t>
            </a:r>
            <a:r>
              <a:rPr lang="en-US" altLang="en-US"/>
              <a:t>Финансовый</a:t>
            </a:r>
            <a:r>
              <a:rPr lang="en-US" altLang="ru-RU"/>
              <a:t> </a:t>
            </a:r>
            <a:r>
              <a:rPr lang="en-US" altLang="en-US"/>
              <a:t>диктант</a:t>
            </a:r>
            <a:r>
              <a:rPr lang="" altLang="en-US"/>
              <a:t>»</a:t>
            </a:r>
            <a:r>
              <a:rPr lang="en-US" altLang="ru-RU"/>
              <a:t> (</a:t>
            </a:r>
            <a:r>
              <a:rPr lang="en-US" altLang="en-US"/>
              <a:t>далее</a:t>
            </a:r>
            <a:r>
              <a:rPr lang="en-US" altLang="ru-RU"/>
              <a:t> – </a:t>
            </a:r>
            <a:r>
              <a:rPr lang="en-US" altLang="en-US"/>
              <a:t>Диктант</a:t>
            </a:r>
            <a:r>
              <a:rPr lang="en-US" altLang="ru-RU"/>
              <a:t>). </a:t>
            </a:r>
            <a:endParaRPr lang="en-US" altLang="ru-RU"/>
          </a:p>
          <a:p>
            <a:r>
              <a:rPr lang="en-US" altLang="en-US"/>
              <a:t>Цель</a:t>
            </a:r>
            <a:r>
              <a:rPr lang="en-US" altLang="ru-RU"/>
              <a:t> </a:t>
            </a:r>
            <a:r>
              <a:rPr lang="en-US" altLang="en-US"/>
              <a:t>Диктанта</a:t>
            </a:r>
            <a:r>
              <a:rPr lang="en-US" altLang="ru-RU"/>
              <a:t> – </a:t>
            </a:r>
            <a:r>
              <a:rPr lang="en-US" altLang="en-US"/>
              <a:t>проведение</a:t>
            </a:r>
            <a:r>
              <a:rPr lang="en-US" altLang="ru-RU"/>
              <a:t> </a:t>
            </a:r>
            <a:r>
              <a:rPr lang="en-US" altLang="en-US"/>
              <a:t>оценки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повышение</a:t>
            </a:r>
            <a:r>
              <a:rPr lang="en-US" altLang="ru-RU"/>
              <a:t> </a:t>
            </a:r>
            <a:r>
              <a:rPr lang="en-US" altLang="en-US"/>
              <a:t>текущего</a:t>
            </a:r>
            <a:r>
              <a:rPr lang="en-US" altLang="ru-RU"/>
              <a:t> </a:t>
            </a:r>
            <a:r>
              <a:rPr lang="en-US" altLang="en-US"/>
              <a:t>уровня</a:t>
            </a:r>
            <a:r>
              <a:rPr lang="en-US" altLang="ru-RU"/>
              <a:t> </a:t>
            </a:r>
            <a:endParaRPr lang="en-US" altLang="ru-RU"/>
          </a:p>
          <a:p>
            <a:r>
              <a:rPr lang="en-US" altLang="en-US"/>
              <a:t>финансовой</a:t>
            </a:r>
            <a:r>
              <a:rPr lang="en-US" altLang="ru-RU"/>
              <a:t> </a:t>
            </a:r>
            <a:r>
              <a:rPr lang="en-US" altLang="en-US"/>
              <a:t>грамотности</a:t>
            </a:r>
            <a:r>
              <a:rPr lang="en-US" altLang="ru-RU"/>
              <a:t> </a:t>
            </a:r>
            <a:r>
              <a:rPr lang="en-US" altLang="en-US"/>
              <a:t>населения</a:t>
            </a:r>
            <a:r>
              <a:rPr lang="en-US" altLang="ru-RU"/>
              <a:t>, </a:t>
            </a:r>
            <a:r>
              <a:rPr lang="en-US" altLang="en-US"/>
              <a:t>а</a:t>
            </a:r>
            <a:r>
              <a:rPr lang="en-US" altLang="ru-RU"/>
              <a:t> </a:t>
            </a:r>
            <a:r>
              <a:rPr lang="en-US" altLang="en-US"/>
              <a:t>также</a:t>
            </a:r>
            <a:r>
              <a:rPr lang="en-US" altLang="ru-RU"/>
              <a:t> </a:t>
            </a:r>
            <a:r>
              <a:rPr lang="en-US" altLang="en-US"/>
              <a:t>популяризация</a:t>
            </a:r>
            <a:r>
              <a:rPr lang="en-US" altLang="ru-RU"/>
              <a:t> </a:t>
            </a:r>
            <a:r>
              <a:rPr lang="en-US" altLang="en-US"/>
              <a:t>финансового</a:t>
            </a:r>
            <a:r>
              <a:rPr lang="en-US" altLang="ru-RU"/>
              <a:t> </a:t>
            </a:r>
            <a:r>
              <a:rPr lang="en-US" altLang="en-US"/>
              <a:t>просвещения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формирования</a:t>
            </a:r>
            <a:r>
              <a:rPr lang="en-US" altLang="ru-RU"/>
              <a:t> </a:t>
            </a:r>
            <a:r>
              <a:rPr lang="en-US" altLang="en-US"/>
              <a:t>финансовой</a:t>
            </a:r>
            <a:r>
              <a:rPr lang="en-US" altLang="ru-RU"/>
              <a:t> </a:t>
            </a:r>
            <a:r>
              <a:rPr lang="en-US" altLang="en-US"/>
              <a:t>культуры</a:t>
            </a:r>
            <a:r>
              <a:rPr lang="en-US" altLang="ru-RU"/>
              <a:t>. </a:t>
            </a:r>
            <a:endParaRPr lang="en-US" altLang="ru-RU"/>
          </a:p>
          <a:p>
            <a:r>
              <a:rPr lang="en-US" altLang="en-US"/>
              <a:t>Организатором</a:t>
            </a:r>
            <a:r>
              <a:rPr lang="en-US" altLang="ru-RU"/>
              <a:t> </a:t>
            </a:r>
            <a:r>
              <a:rPr lang="en-US" altLang="en-US"/>
              <a:t>мероприятия</a:t>
            </a:r>
            <a:r>
              <a:rPr lang="en-US" altLang="ru-RU"/>
              <a:t> </a:t>
            </a:r>
            <a:r>
              <a:rPr lang="en-US" altLang="en-US"/>
              <a:t>выступают</a:t>
            </a:r>
            <a:r>
              <a:rPr lang="en-US" altLang="ru-RU"/>
              <a:t> </a:t>
            </a:r>
            <a:r>
              <a:rPr lang="en-US" altLang="en-US"/>
              <a:t>Автономная</a:t>
            </a:r>
            <a:r>
              <a:rPr lang="en-US" altLang="ru-RU"/>
              <a:t> </a:t>
            </a:r>
            <a:r>
              <a:rPr lang="en-US" altLang="en-US"/>
              <a:t>некоммерческая</a:t>
            </a:r>
            <a:r>
              <a:rPr lang="en-US" altLang="ru-RU"/>
              <a:t> </a:t>
            </a:r>
            <a:r>
              <a:rPr lang="en-US" altLang="en-US"/>
              <a:t>организация</a:t>
            </a:r>
            <a:r>
              <a:rPr lang="en-US" altLang="ru-RU"/>
              <a:t> </a:t>
            </a:r>
            <a:r>
              <a:rPr lang="" altLang="en-US"/>
              <a:t>«</a:t>
            </a:r>
            <a:r>
              <a:rPr lang="en-US" altLang="en-US"/>
              <a:t>Новосибирский</a:t>
            </a:r>
            <a:r>
              <a:rPr lang="en-US" altLang="ru-RU"/>
              <a:t> </a:t>
            </a:r>
            <a:r>
              <a:rPr lang="en-US" altLang="en-US"/>
              <a:t>дом</a:t>
            </a:r>
            <a:r>
              <a:rPr lang="en-US" altLang="ru-RU"/>
              <a:t> </a:t>
            </a:r>
            <a:r>
              <a:rPr lang="en-US" altLang="en-US"/>
              <a:t>финансового</a:t>
            </a:r>
            <a:r>
              <a:rPr lang="en-US" altLang="ru-RU"/>
              <a:t> </a:t>
            </a:r>
            <a:r>
              <a:rPr lang="en-US" altLang="en-US"/>
              <a:t>просвещения</a:t>
            </a:r>
            <a:r>
              <a:rPr lang="" altLang="en-US"/>
              <a:t>»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ФГБОУ</a:t>
            </a:r>
            <a:r>
              <a:rPr lang="en-US" altLang="ru-RU"/>
              <a:t> </a:t>
            </a:r>
            <a:r>
              <a:rPr lang="en-US" altLang="en-US"/>
              <a:t>ВО</a:t>
            </a:r>
            <a:r>
              <a:rPr lang="en-US" altLang="ru-RU"/>
              <a:t> </a:t>
            </a:r>
            <a:r>
              <a:rPr lang="" altLang="en-US"/>
              <a:t>«</a:t>
            </a:r>
            <a:r>
              <a:rPr lang="en-US" altLang="en-US"/>
              <a:t>Новосибирский</a:t>
            </a:r>
            <a:r>
              <a:rPr lang="en-US" altLang="ru-RU"/>
              <a:t> </a:t>
            </a:r>
            <a:r>
              <a:rPr lang="en-US" altLang="en-US"/>
              <a:t>государственный</a:t>
            </a:r>
            <a:r>
              <a:rPr lang="en-US" altLang="ru-RU"/>
              <a:t> </a:t>
            </a:r>
            <a:r>
              <a:rPr lang="en-US" altLang="en-US"/>
              <a:t>университет</a:t>
            </a:r>
            <a:r>
              <a:rPr lang="en-US" altLang="ru-RU"/>
              <a:t> </a:t>
            </a:r>
            <a:r>
              <a:rPr lang="en-US" altLang="en-US"/>
              <a:t>экономики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управления</a:t>
            </a:r>
            <a:r>
              <a:rPr lang="" altLang="en-US"/>
              <a:t>»</a:t>
            </a:r>
            <a:r>
              <a:rPr lang="en-US" altLang="ru-RU"/>
              <a:t> </a:t>
            </a:r>
            <a:r>
              <a:rPr lang="en-US" altLang="en-US"/>
              <a:t>при</a:t>
            </a:r>
            <a:r>
              <a:rPr lang="en-US" altLang="ru-RU"/>
              <a:t> </a:t>
            </a:r>
            <a:r>
              <a:rPr lang="en-US" altLang="en-US"/>
              <a:t>поддержке</a:t>
            </a:r>
            <a:r>
              <a:rPr lang="en-US" altLang="ru-RU"/>
              <a:t> </a:t>
            </a:r>
            <a:r>
              <a:rPr lang="en-US" altLang="en-US"/>
              <a:t>министерства</a:t>
            </a:r>
            <a:r>
              <a:rPr lang="en-US" altLang="ru-RU"/>
              <a:t> </a:t>
            </a:r>
            <a:r>
              <a:rPr lang="en-US" altLang="en-US"/>
              <a:t>финансов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налоговой</a:t>
            </a:r>
            <a:r>
              <a:rPr lang="en-US" altLang="ru-RU"/>
              <a:t> </a:t>
            </a:r>
            <a:r>
              <a:rPr lang="en-US" altLang="en-US"/>
              <a:t>политики</a:t>
            </a:r>
            <a:r>
              <a:rPr lang="en-US" altLang="ru-RU"/>
              <a:t> </a:t>
            </a:r>
            <a:r>
              <a:rPr lang="en-US" altLang="en-US"/>
              <a:t>Новосибирской</a:t>
            </a:r>
            <a:r>
              <a:rPr lang="en-US" altLang="ru-RU"/>
              <a:t> </a:t>
            </a:r>
            <a:r>
              <a:rPr lang="en-US" altLang="en-US"/>
              <a:t>области</a:t>
            </a:r>
            <a:r>
              <a:rPr lang="en-US" altLang="ru-RU"/>
              <a:t>. </a:t>
            </a:r>
            <a:endParaRPr lang="en-US" altLang="ru-RU"/>
          </a:p>
          <a:p>
            <a:r>
              <a:rPr lang="en-US" altLang="en-US"/>
              <a:t>Финансовый</a:t>
            </a:r>
            <a:r>
              <a:rPr lang="en-US" altLang="ru-RU"/>
              <a:t> </a:t>
            </a:r>
            <a:r>
              <a:rPr lang="en-US" altLang="en-US"/>
              <a:t>диктант</a:t>
            </a:r>
            <a:r>
              <a:rPr lang="en-US" altLang="ru-RU"/>
              <a:t> </a:t>
            </a:r>
            <a:r>
              <a:rPr lang="en-US" altLang="en-US"/>
              <a:t>проводится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формате</a:t>
            </a:r>
            <a:r>
              <a:rPr lang="en-US" altLang="ru-RU"/>
              <a:t> </a:t>
            </a:r>
            <a:r>
              <a:rPr lang="en-US" altLang="en-US"/>
              <a:t>онлайн</a:t>
            </a:r>
            <a:r>
              <a:rPr lang="en-US" altLang="ru-RU"/>
              <a:t>-</a:t>
            </a:r>
            <a:r>
              <a:rPr lang="en-US" altLang="en-US"/>
              <a:t>теста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официальном</a:t>
            </a:r>
            <a:r>
              <a:rPr lang="en-US" altLang="ru-RU"/>
              <a:t> </a:t>
            </a:r>
            <a:r>
              <a:rPr lang="en-US" altLang="en-US"/>
              <a:t>сайте</a:t>
            </a:r>
            <a:r>
              <a:rPr lang="en-US" altLang="ru-RU"/>
              <a:t> </a:t>
            </a:r>
            <a:r>
              <a:rPr lang="en-US" altLang="en-US"/>
              <a:t>мероприятия</a:t>
            </a:r>
            <a:r>
              <a:rPr lang="en-US" altLang="ru-RU"/>
              <a:t>: https://xn--80ahlbkpe2bcl.xn--p1ai/.</a:t>
            </a:r>
            <a:endParaRPr lang="en-US" altLang="ru-RU"/>
          </a:p>
          <a:p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диктанте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</a:t>
            </a:r>
            <a:r>
              <a:rPr lang="en-US" altLang="en-US"/>
              <a:t>финансовой</a:t>
            </a:r>
            <a:r>
              <a:rPr lang="en-US" altLang="ru-RU"/>
              <a:t> </a:t>
            </a:r>
            <a:r>
              <a:rPr lang="en-US" altLang="en-US"/>
              <a:t>грамотности</a:t>
            </a:r>
            <a:r>
              <a:rPr lang="en-US" altLang="ru-RU"/>
              <a:t> </a:t>
            </a:r>
            <a:r>
              <a:rPr lang="en-US" altLang="en-US"/>
              <a:t>приняли</a:t>
            </a:r>
            <a:r>
              <a:rPr lang="en-US" altLang="ru-RU"/>
              <a:t> </a:t>
            </a:r>
            <a:r>
              <a:rPr lang="en-US" altLang="en-US"/>
              <a:t>учителя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количестве</a:t>
            </a:r>
            <a:r>
              <a:rPr lang="en-US" altLang="ru-RU"/>
              <a:t> 30 </a:t>
            </a:r>
            <a:r>
              <a:rPr lang="en-US" altLang="en-US"/>
              <a:t>человек</a:t>
            </a:r>
            <a:r>
              <a:rPr lang="en-US" altLang="ru-RU"/>
              <a:t> </a:t>
            </a:r>
            <a:r>
              <a:rPr lang="en-US" altLang="en-US"/>
              <a:t>диктант</a:t>
            </a:r>
            <a:r>
              <a:rPr lang="en-US" altLang="ru-RU"/>
              <a:t> </a:t>
            </a:r>
            <a:r>
              <a:rPr lang="en-US" altLang="en-US"/>
              <a:t>проходил</a:t>
            </a:r>
            <a:r>
              <a:rPr lang="en-US" altLang="ru-RU"/>
              <a:t> 07.10.25</a:t>
            </a:r>
            <a:endParaRPr lang="en-US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Изображение 1" descr="IMG_20251027_13432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9550" y="111125"/>
            <a:ext cx="11438890" cy="6746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370205"/>
            <a:ext cx="10515600" cy="5807075"/>
          </a:xfrm>
        </p:spPr>
        <p:txBody>
          <a:bodyPr>
            <a:normAutofit lnSpcReduction="20000"/>
          </a:bodyPr>
          <a:p>
            <a:r>
              <a:rPr lang="ru-RU" altLang="en-US"/>
              <a:t>4</a:t>
            </a:r>
            <a:r>
              <a:rPr lang="en-US" altLang="ru-RU"/>
              <a:t>)</a:t>
            </a:r>
            <a:r>
              <a:rPr lang="en-US" altLang="en-US"/>
              <a:t>Проведение</a:t>
            </a:r>
            <a:r>
              <a:rPr lang="en-US" altLang="ru-RU"/>
              <a:t> </a:t>
            </a:r>
            <a:r>
              <a:rPr lang="en-US" altLang="en-US"/>
              <a:t>ДОЛ</a:t>
            </a:r>
            <a:r>
              <a:rPr lang="en-US" altLang="ru-RU"/>
              <a:t> </a:t>
            </a:r>
            <a:r>
              <a:rPr lang="en-US" altLang="en-US"/>
              <a:t>игры</a:t>
            </a:r>
            <a:r>
              <a:rPr lang="en-US" altLang="ru-RU"/>
              <a:t> </a:t>
            </a:r>
            <a:r>
              <a:rPr lang="en-US" altLang="en-US"/>
              <a:t>от</a:t>
            </a:r>
            <a:r>
              <a:rPr lang="en-US" altLang="ru-RU"/>
              <a:t> </a:t>
            </a:r>
            <a:r>
              <a:rPr lang="en-US" altLang="en-US"/>
              <a:t>центрального</a:t>
            </a:r>
            <a:r>
              <a:rPr lang="en-US" altLang="ru-RU"/>
              <a:t> </a:t>
            </a:r>
            <a:r>
              <a:rPr lang="en-US" altLang="en-US"/>
              <a:t>банка</a:t>
            </a:r>
            <a:r>
              <a:rPr lang="en-US" altLang="ru-RU"/>
              <a:t> </a:t>
            </a:r>
            <a:r>
              <a:rPr lang="en-US" altLang="en-US"/>
              <a:t>России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тему</a:t>
            </a:r>
            <a:r>
              <a:rPr lang="en-US" altLang="ru-RU"/>
              <a:t>: </a:t>
            </a:r>
            <a:r>
              <a:rPr lang="" altLang="en-US"/>
              <a:t>«</a:t>
            </a:r>
            <a:r>
              <a:rPr lang="en-US" altLang="en-US"/>
              <a:t>Личные</a:t>
            </a:r>
            <a:r>
              <a:rPr lang="en-US" altLang="ru-RU"/>
              <a:t> </a:t>
            </a:r>
            <a:r>
              <a:rPr lang="en-US" altLang="en-US"/>
              <a:t>финансы</a:t>
            </a:r>
            <a:r>
              <a:rPr lang="" altLang="en-US"/>
              <a:t>»</a:t>
            </a:r>
            <a:endParaRPr lang="" altLang="en-US"/>
          </a:p>
          <a:p>
            <a:r>
              <a:rPr lang="en-US" altLang="en-US"/>
              <a:t>Цель</a:t>
            </a:r>
            <a:r>
              <a:rPr lang="en-US" altLang="ru-RU"/>
              <a:t>: </a:t>
            </a:r>
            <a:r>
              <a:rPr lang="en-US" altLang="en-US"/>
              <a:t>Развитие</a:t>
            </a:r>
            <a:r>
              <a:rPr lang="en-US" altLang="ru-RU"/>
              <a:t> </a:t>
            </a:r>
            <a:r>
              <a:rPr lang="en-US" altLang="en-US"/>
              <a:t>у</a:t>
            </a:r>
            <a:r>
              <a:rPr lang="en-US" altLang="ru-RU"/>
              <a:t> </a:t>
            </a:r>
            <a:r>
              <a:rPr lang="en-US" altLang="en-US"/>
              <a:t>детей</a:t>
            </a:r>
            <a:r>
              <a:rPr lang="en-US" altLang="ru-RU"/>
              <a:t> </a:t>
            </a:r>
            <a:r>
              <a:rPr lang="en-US" altLang="en-US"/>
              <a:t>практических</a:t>
            </a:r>
            <a:r>
              <a:rPr lang="en-US" altLang="ru-RU"/>
              <a:t> </a:t>
            </a:r>
            <a:r>
              <a:rPr lang="en-US" altLang="en-US"/>
              <a:t>навыков</a:t>
            </a:r>
            <a:r>
              <a:rPr lang="en-US" altLang="ru-RU"/>
              <a:t> </a:t>
            </a:r>
            <a:r>
              <a:rPr lang="en-US" altLang="en-US"/>
              <a:t>обращения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личными</a:t>
            </a:r>
            <a:r>
              <a:rPr lang="en-US" altLang="ru-RU"/>
              <a:t> </a:t>
            </a:r>
            <a:r>
              <a:rPr lang="en-US" altLang="en-US"/>
              <a:t>финансами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/>
              <a:t>Задачи</a:t>
            </a:r>
            <a:r>
              <a:rPr lang="en-US" altLang="ru-RU"/>
              <a:t>: </a:t>
            </a:r>
            <a:endParaRPr lang="en-US" altLang="ru-RU"/>
          </a:p>
          <a:p>
            <a:r>
              <a:rPr lang="en-US" altLang="en-US"/>
              <a:t>Обсудить</a:t>
            </a:r>
            <a:r>
              <a:rPr lang="en-US" altLang="ru-RU"/>
              <a:t> </a:t>
            </a:r>
            <a:r>
              <a:rPr lang="en-US" altLang="en-US"/>
              <a:t>привычные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ребенка</a:t>
            </a:r>
            <a:r>
              <a:rPr lang="en-US" altLang="ru-RU"/>
              <a:t> </a:t>
            </a:r>
            <a:r>
              <a:rPr lang="en-US" altLang="en-US"/>
              <a:t>ситуации</a:t>
            </a:r>
            <a:r>
              <a:rPr lang="en-US" altLang="ru-RU"/>
              <a:t>, </a:t>
            </a:r>
            <a:r>
              <a:rPr lang="en-US" altLang="en-US"/>
              <a:t>связанные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деньгами</a:t>
            </a:r>
            <a:r>
              <a:rPr lang="en-US" altLang="ru-RU"/>
              <a:t>;</a:t>
            </a:r>
            <a:endParaRPr lang="en-US" altLang="ru-RU"/>
          </a:p>
          <a:p>
            <a:r>
              <a:rPr lang="en-US" altLang="en-US"/>
              <a:t>Научить</a:t>
            </a:r>
            <a:r>
              <a:rPr lang="en-US" altLang="ru-RU"/>
              <a:t> </a:t>
            </a:r>
            <a:r>
              <a:rPr lang="en-US" altLang="en-US"/>
              <a:t>осознанно</a:t>
            </a:r>
            <a:r>
              <a:rPr lang="en-US" altLang="ru-RU"/>
              <a:t> </a:t>
            </a:r>
            <a:r>
              <a:rPr lang="en-US" altLang="en-US"/>
              <a:t>выявлять</a:t>
            </a:r>
            <a:r>
              <a:rPr lang="en-US" altLang="ru-RU"/>
              <a:t> </a:t>
            </a:r>
            <a:r>
              <a:rPr lang="en-US" altLang="en-US"/>
              <a:t>ситуации</a:t>
            </a:r>
            <a:r>
              <a:rPr lang="en-US" altLang="ru-RU"/>
              <a:t>, </a:t>
            </a:r>
            <a:r>
              <a:rPr lang="en-US" altLang="en-US"/>
              <a:t>требующие</a:t>
            </a:r>
            <a:r>
              <a:rPr lang="en-US" altLang="ru-RU"/>
              <a:t> </a:t>
            </a:r>
            <a:r>
              <a:rPr lang="en-US" altLang="en-US"/>
              <a:t>финансового</a:t>
            </a:r>
            <a:r>
              <a:rPr lang="en-US" altLang="ru-RU"/>
              <a:t> </a:t>
            </a:r>
            <a:r>
              <a:rPr lang="en-US" altLang="en-US"/>
              <a:t>решения</a:t>
            </a:r>
            <a:r>
              <a:rPr lang="en-US" altLang="ru-RU"/>
              <a:t>;</a:t>
            </a:r>
            <a:endParaRPr lang="en-US" altLang="ru-RU"/>
          </a:p>
          <a:p>
            <a:r>
              <a:rPr lang="en-US" altLang="en-US"/>
              <a:t>Научить</a:t>
            </a:r>
            <a:r>
              <a:rPr lang="en-US" altLang="ru-RU"/>
              <a:t> </a:t>
            </a:r>
            <a:r>
              <a:rPr lang="en-US" altLang="en-US"/>
              <a:t>оценивать</a:t>
            </a:r>
            <a:r>
              <a:rPr lang="en-US" altLang="ru-RU"/>
              <a:t> </a:t>
            </a:r>
            <a:r>
              <a:rPr lang="en-US" altLang="en-US"/>
              <a:t>последствия</a:t>
            </a:r>
            <a:r>
              <a:rPr lang="en-US" altLang="ru-RU"/>
              <a:t> </a:t>
            </a:r>
            <a:r>
              <a:rPr lang="en-US" altLang="en-US"/>
              <a:t>финансовых</a:t>
            </a:r>
            <a:r>
              <a:rPr lang="en-US" altLang="ru-RU"/>
              <a:t> </a:t>
            </a:r>
            <a:r>
              <a:rPr lang="en-US" altLang="en-US"/>
              <a:t>решений</a:t>
            </a:r>
            <a:r>
              <a:rPr lang="en-US" altLang="ru-RU"/>
              <a:t>;</a:t>
            </a:r>
            <a:endParaRPr lang="en-US" altLang="ru-RU"/>
          </a:p>
          <a:p>
            <a:r>
              <a:rPr lang="en-US" altLang="en-US"/>
              <a:t>Обучить</a:t>
            </a:r>
            <a:r>
              <a:rPr lang="en-US" altLang="ru-RU"/>
              <a:t> </a:t>
            </a:r>
            <a:r>
              <a:rPr lang="en-US" altLang="en-US"/>
              <a:t>основам</a:t>
            </a:r>
            <a:r>
              <a:rPr lang="en-US" altLang="ru-RU"/>
              <a:t> </a:t>
            </a:r>
            <a:r>
              <a:rPr lang="en-US" altLang="en-US"/>
              <a:t>личного</a:t>
            </a:r>
            <a:r>
              <a:rPr lang="en-US" altLang="ru-RU"/>
              <a:t> </a:t>
            </a:r>
            <a:r>
              <a:rPr lang="en-US" altLang="en-US"/>
              <a:t>финансового</a:t>
            </a:r>
            <a:r>
              <a:rPr lang="en-US" altLang="ru-RU"/>
              <a:t> </a:t>
            </a:r>
            <a:r>
              <a:rPr lang="en-US" altLang="en-US"/>
              <a:t>планирования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619760"/>
            <a:ext cx="10515600" cy="5557520"/>
          </a:xfrm>
        </p:spPr>
        <p:txBody>
          <a:bodyPr>
            <a:normAutofit lnSpcReduction="10000"/>
          </a:bodyPr>
          <a:p>
            <a:r>
              <a:rPr lang="ru-RU" altLang="en-US" sz="3200"/>
              <a:t>1)</a:t>
            </a:r>
            <a:r>
              <a:rPr lang="en-US" altLang="en-US" sz="3200"/>
              <a:t>На</a:t>
            </a:r>
            <a:r>
              <a:rPr lang="en-US" altLang="ru-RU" sz="3200"/>
              <a:t> </a:t>
            </a:r>
            <a:r>
              <a:rPr lang="en-US" altLang="en-US" sz="3200"/>
              <a:t>улице</a:t>
            </a:r>
            <a:r>
              <a:rPr lang="en-US" altLang="ru-RU" sz="3200"/>
              <a:t> </a:t>
            </a:r>
            <a:r>
              <a:rPr lang="en-US" altLang="en-US" sz="3200"/>
              <a:t>девушка</a:t>
            </a:r>
            <a:r>
              <a:rPr lang="en-US" altLang="ru-RU" sz="3200"/>
              <a:t> </a:t>
            </a:r>
            <a:r>
              <a:rPr lang="en-US" altLang="en-US" sz="3200"/>
              <a:t>предлагает</a:t>
            </a:r>
            <a:r>
              <a:rPr lang="en-US" altLang="ru-RU" sz="3200"/>
              <a:t> </a:t>
            </a:r>
            <a:r>
              <a:rPr lang="en-US" altLang="en-US" sz="3200"/>
              <a:t>взять</a:t>
            </a:r>
            <a:r>
              <a:rPr lang="en-US" altLang="ru-RU" sz="3200"/>
              <a:t> </a:t>
            </a:r>
            <a:r>
              <a:rPr lang="en-US" altLang="en-US" sz="3200"/>
              <a:t>породистого</a:t>
            </a:r>
            <a:r>
              <a:rPr lang="en-US" altLang="ru-RU" sz="3200"/>
              <a:t> </a:t>
            </a:r>
            <a:r>
              <a:rPr lang="en-US" altLang="en-US" sz="3200"/>
              <a:t>котенка</a:t>
            </a:r>
            <a:r>
              <a:rPr lang="en-US" altLang="ru-RU" sz="3200"/>
              <a:t> </a:t>
            </a:r>
            <a:r>
              <a:rPr lang="en-US" altLang="en-US" sz="3200"/>
              <a:t>абсолютно</a:t>
            </a:r>
            <a:r>
              <a:rPr lang="en-US" altLang="ru-RU" sz="3200"/>
              <a:t> </a:t>
            </a:r>
            <a:r>
              <a:rPr lang="en-US" altLang="en-US" sz="3200"/>
              <a:t>бесплатно</a:t>
            </a:r>
            <a:r>
              <a:rPr lang="en-US" altLang="ru-RU" sz="3200"/>
              <a:t>.</a:t>
            </a:r>
            <a:endParaRPr lang="en-US" altLang="ru-RU" sz="3200"/>
          </a:p>
          <a:p>
            <a:r>
              <a:rPr lang="ru-RU" altLang="en-US" sz="3200"/>
              <a:t>2)</a:t>
            </a:r>
            <a:r>
              <a:rPr lang="en-US" altLang="ru-RU" sz="3200"/>
              <a:t> </a:t>
            </a:r>
            <a:r>
              <a:rPr lang="en-US" altLang="en-US" sz="3200"/>
              <a:t>Вы</a:t>
            </a:r>
            <a:r>
              <a:rPr lang="en-US" altLang="ru-RU" sz="3200"/>
              <a:t> </a:t>
            </a:r>
            <a:r>
              <a:rPr lang="en-US" altLang="en-US" sz="3200"/>
              <a:t>идете</a:t>
            </a:r>
            <a:r>
              <a:rPr lang="en-US" altLang="ru-RU" sz="3200"/>
              <a:t> </a:t>
            </a:r>
            <a:r>
              <a:rPr lang="en-US" altLang="en-US" sz="3200"/>
              <a:t>с</a:t>
            </a:r>
            <a:r>
              <a:rPr lang="en-US" altLang="ru-RU" sz="3200"/>
              <a:t> </a:t>
            </a:r>
            <a:r>
              <a:rPr lang="en-US" altLang="en-US" sz="3200"/>
              <a:t>друзьями</a:t>
            </a:r>
            <a:r>
              <a:rPr lang="en-US" altLang="ru-RU" sz="3200"/>
              <a:t>, </a:t>
            </a:r>
            <a:r>
              <a:rPr lang="en-US" altLang="en-US" sz="3200"/>
              <a:t>видите</a:t>
            </a:r>
            <a:r>
              <a:rPr lang="en-US" altLang="ru-RU" sz="3200"/>
              <a:t> </a:t>
            </a:r>
            <a:r>
              <a:rPr lang="en-US" altLang="en-US" sz="3200"/>
              <a:t>в</a:t>
            </a:r>
            <a:r>
              <a:rPr lang="en-US" altLang="ru-RU" sz="3200"/>
              <a:t> </a:t>
            </a:r>
            <a:r>
              <a:rPr lang="en-US" altLang="en-US" sz="3200"/>
              <a:t>траве</a:t>
            </a:r>
            <a:r>
              <a:rPr lang="en-US" altLang="ru-RU" sz="3200"/>
              <a:t> </a:t>
            </a:r>
            <a:r>
              <a:rPr lang="en-US" altLang="en-US" sz="3200"/>
              <a:t>монету</a:t>
            </a:r>
            <a:r>
              <a:rPr lang="en-US" altLang="ru-RU" sz="3200"/>
              <a:t> 5 </a:t>
            </a:r>
            <a:r>
              <a:rPr lang="en-US" altLang="en-US" sz="3200"/>
              <a:t>рублей</a:t>
            </a:r>
            <a:r>
              <a:rPr lang="en-US" altLang="ru-RU" sz="3200"/>
              <a:t>.  </a:t>
            </a:r>
            <a:r>
              <a:rPr lang="en-US" altLang="en-US" sz="3200"/>
              <a:t>Возьмете</a:t>
            </a:r>
            <a:r>
              <a:rPr lang="en-US" altLang="ru-RU" sz="3200"/>
              <a:t>? </a:t>
            </a:r>
            <a:endParaRPr lang="en-US" altLang="ru-RU" sz="3200"/>
          </a:p>
          <a:p>
            <a:r>
              <a:rPr lang="ru-RU" altLang="en-US" sz="3200"/>
              <a:t>3)</a:t>
            </a:r>
            <a:r>
              <a:rPr lang="en-US" altLang="en-US" sz="3200"/>
              <a:t>Во</a:t>
            </a:r>
            <a:r>
              <a:rPr lang="en-US" altLang="ru-RU" sz="3200"/>
              <a:t> </a:t>
            </a:r>
            <a:r>
              <a:rPr lang="en-US" altLang="en-US" sz="3200"/>
              <a:t>время</a:t>
            </a:r>
            <a:r>
              <a:rPr lang="en-US" altLang="ru-RU" sz="3200"/>
              <a:t> </a:t>
            </a:r>
            <a:r>
              <a:rPr lang="en-US" altLang="en-US" sz="3200"/>
              <a:t>прогулки</a:t>
            </a:r>
            <a:r>
              <a:rPr lang="en-US" altLang="ru-RU" sz="3200"/>
              <a:t> </a:t>
            </a:r>
            <a:r>
              <a:rPr lang="en-US" altLang="en-US" sz="3200"/>
              <a:t>друг</a:t>
            </a:r>
            <a:r>
              <a:rPr lang="en-US" altLang="ru-RU" sz="3200"/>
              <a:t> (</a:t>
            </a:r>
            <a:r>
              <a:rPr lang="en-US" altLang="en-US" sz="3200"/>
              <a:t>подруга</a:t>
            </a:r>
            <a:r>
              <a:rPr lang="en-US" altLang="ru-RU" sz="3200"/>
              <a:t>) </a:t>
            </a:r>
            <a:r>
              <a:rPr lang="en-US" altLang="en-US" sz="3200"/>
              <a:t>говорит</a:t>
            </a:r>
            <a:r>
              <a:rPr lang="en-US" altLang="ru-RU" sz="3200"/>
              <a:t>: </a:t>
            </a:r>
            <a:r>
              <a:rPr lang="" altLang="en-US" sz="3200"/>
              <a:t>«</a:t>
            </a:r>
            <a:r>
              <a:rPr lang="en-US" altLang="en-US" sz="3200"/>
              <a:t>Пожевать</a:t>
            </a:r>
            <a:r>
              <a:rPr lang="en-US" altLang="ru-RU" sz="3200"/>
              <a:t> </a:t>
            </a:r>
            <a:r>
              <a:rPr lang="en-US" altLang="en-US" sz="3200"/>
              <a:t>бы</a:t>
            </a:r>
            <a:r>
              <a:rPr lang="en-US" altLang="ru-RU" sz="3200"/>
              <a:t> </a:t>
            </a:r>
            <a:r>
              <a:rPr lang="en-US" altLang="en-US" sz="3200"/>
              <a:t>чего</a:t>
            </a:r>
            <a:r>
              <a:rPr lang="en-US" altLang="ru-RU" sz="3200"/>
              <a:t>-</a:t>
            </a:r>
            <a:r>
              <a:rPr lang="en-US" altLang="en-US" sz="3200"/>
              <a:t>нибудь</a:t>
            </a:r>
            <a:r>
              <a:rPr lang="en-US" altLang="ru-RU" sz="3200"/>
              <a:t>. </a:t>
            </a:r>
            <a:r>
              <a:rPr lang="en-US" altLang="en-US" sz="3200"/>
              <a:t>Угостите</a:t>
            </a:r>
            <a:r>
              <a:rPr lang="en-US" altLang="ru-RU" sz="3200"/>
              <a:t> </a:t>
            </a:r>
            <a:r>
              <a:rPr lang="en-US" altLang="en-US" sz="3200"/>
              <a:t>сухариками</a:t>
            </a:r>
            <a:r>
              <a:rPr lang="en-US" altLang="ru-RU" sz="3200"/>
              <a:t> </a:t>
            </a:r>
            <a:r>
              <a:rPr lang="en-US" altLang="en-US" sz="3200"/>
              <a:t>друга</a:t>
            </a:r>
            <a:r>
              <a:rPr lang="en-US" altLang="ru-RU" sz="3200"/>
              <a:t>? </a:t>
            </a:r>
            <a:endParaRPr lang="en-US" altLang="ru-RU" sz="3200"/>
          </a:p>
          <a:p>
            <a:r>
              <a:rPr lang="ru-RU" altLang="en-US" sz="3200"/>
              <a:t>4)</a:t>
            </a:r>
            <a:r>
              <a:rPr lang="en-US" altLang="en-US" sz="3200"/>
              <a:t>Одноклассник</a:t>
            </a:r>
            <a:r>
              <a:rPr lang="en-US" altLang="ru-RU" sz="3200"/>
              <a:t> </a:t>
            </a:r>
            <a:r>
              <a:rPr lang="en-US" altLang="en-US" sz="3200"/>
              <a:t>должен</a:t>
            </a:r>
            <a:r>
              <a:rPr lang="en-US" altLang="ru-RU" sz="3200"/>
              <a:t> </a:t>
            </a:r>
            <a:r>
              <a:rPr lang="en-US" altLang="en-US" sz="3200"/>
              <a:t>был</a:t>
            </a:r>
            <a:r>
              <a:rPr lang="en-US" altLang="ru-RU" sz="3200"/>
              <a:t> </a:t>
            </a:r>
            <a:r>
              <a:rPr lang="en-US" altLang="en-US" sz="3200"/>
              <a:t>вам</a:t>
            </a:r>
            <a:r>
              <a:rPr lang="en-US" altLang="ru-RU" sz="3200"/>
              <a:t> 20 </a:t>
            </a:r>
            <a:r>
              <a:rPr lang="en-US" altLang="en-US" sz="3200"/>
              <a:t>рублей</a:t>
            </a:r>
            <a:r>
              <a:rPr lang="en-US" altLang="ru-RU" sz="3200"/>
              <a:t>, </a:t>
            </a:r>
            <a:r>
              <a:rPr lang="en-US" altLang="en-US" sz="3200"/>
              <a:t>обещал</a:t>
            </a:r>
            <a:r>
              <a:rPr lang="en-US" altLang="ru-RU" sz="3200"/>
              <a:t> </a:t>
            </a:r>
            <a:r>
              <a:rPr lang="en-US" altLang="en-US" sz="3200"/>
              <a:t>отдать</a:t>
            </a:r>
            <a:r>
              <a:rPr lang="en-US" altLang="ru-RU" sz="3200"/>
              <a:t> </a:t>
            </a:r>
            <a:r>
              <a:rPr lang="en-US" altLang="en-US" sz="3200"/>
              <a:t>через</a:t>
            </a:r>
            <a:r>
              <a:rPr lang="en-US" altLang="ru-RU" sz="3200"/>
              <a:t> </a:t>
            </a:r>
            <a:r>
              <a:rPr lang="en-US" altLang="en-US" sz="3200"/>
              <a:t>неделю</a:t>
            </a:r>
            <a:r>
              <a:rPr lang="en-US" altLang="ru-RU" sz="3200"/>
              <a:t>. </a:t>
            </a:r>
            <a:r>
              <a:rPr lang="en-US" altLang="en-US" sz="3200"/>
              <a:t>Прошло</a:t>
            </a:r>
            <a:r>
              <a:rPr lang="en-US" altLang="ru-RU" sz="3200"/>
              <a:t> </a:t>
            </a:r>
            <a:r>
              <a:rPr lang="en-US" altLang="en-US" sz="3200"/>
              <a:t>уже</a:t>
            </a:r>
            <a:r>
              <a:rPr lang="en-US" altLang="ru-RU" sz="3200"/>
              <a:t> 2 </a:t>
            </a:r>
            <a:r>
              <a:rPr lang="en-US" altLang="en-US" sz="3200"/>
              <a:t>недели</a:t>
            </a:r>
            <a:r>
              <a:rPr lang="en-US" altLang="ru-RU" sz="3200"/>
              <a:t>, </a:t>
            </a:r>
            <a:r>
              <a:rPr lang="en-US" altLang="en-US" sz="3200"/>
              <a:t>но</a:t>
            </a:r>
            <a:r>
              <a:rPr lang="en-US" altLang="ru-RU" sz="3200"/>
              <a:t> </a:t>
            </a:r>
            <a:r>
              <a:rPr lang="en-US" altLang="en-US" sz="3200"/>
              <a:t>он</a:t>
            </a:r>
            <a:r>
              <a:rPr lang="en-US" altLang="ru-RU" sz="3200"/>
              <a:t> </a:t>
            </a:r>
            <a:r>
              <a:rPr lang="en-US" altLang="en-US" sz="3200"/>
              <a:t>ничего</a:t>
            </a:r>
            <a:r>
              <a:rPr lang="en-US" altLang="ru-RU" sz="3200"/>
              <a:t> </a:t>
            </a:r>
            <a:r>
              <a:rPr lang="en-US" altLang="en-US" sz="3200"/>
              <a:t>не</a:t>
            </a:r>
            <a:r>
              <a:rPr lang="en-US" altLang="ru-RU" sz="3200"/>
              <a:t> </a:t>
            </a:r>
            <a:r>
              <a:rPr lang="en-US" altLang="en-US" sz="3200"/>
              <a:t>говорит</a:t>
            </a:r>
            <a:r>
              <a:rPr lang="en-US" altLang="ru-RU" sz="3200"/>
              <a:t> - </a:t>
            </a:r>
            <a:r>
              <a:rPr lang="en-US" altLang="en-US" sz="3200"/>
              <a:t>наверное</a:t>
            </a:r>
            <a:r>
              <a:rPr lang="en-US" altLang="ru-RU" sz="3200"/>
              <a:t>, </a:t>
            </a:r>
            <a:r>
              <a:rPr lang="en-US" altLang="en-US" sz="3200"/>
              <a:t>забыл</a:t>
            </a:r>
            <a:r>
              <a:rPr lang="en-US" altLang="ru-RU" sz="3200"/>
              <a:t>. </a:t>
            </a:r>
            <a:r>
              <a:rPr lang="ru-RU" altLang="en-US" sz="3200"/>
              <a:t>Ваша реакция</a:t>
            </a:r>
            <a:endParaRPr lang="ru-RU" altLang="en-US" sz="3200"/>
          </a:p>
          <a:p>
            <a:r>
              <a:rPr lang="ru-RU" altLang="en-US" sz="3200"/>
              <a:t>5)</a:t>
            </a:r>
            <a:r>
              <a:rPr lang="en-US" altLang="en-US" sz="3200"/>
              <a:t>Мама</a:t>
            </a:r>
            <a:r>
              <a:rPr lang="en-US" altLang="ru-RU" sz="3200"/>
              <a:t> </a:t>
            </a:r>
            <a:r>
              <a:rPr lang="en-US" altLang="en-US" sz="3200"/>
              <a:t>отправила</a:t>
            </a:r>
            <a:r>
              <a:rPr lang="en-US" altLang="ru-RU" sz="3200"/>
              <a:t> </a:t>
            </a:r>
            <a:r>
              <a:rPr lang="en-US" altLang="en-US" sz="3200"/>
              <a:t>вас</a:t>
            </a:r>
            <a:r>
              <a:rPr lang="en-US" altLang="ru-RU" sz="3200"/>
              <a:t> </a:t>
            </a:r>
            <a:r>
              <a:rPr lang="en-US" altLang="en-US" sz="3200"/>
              <a:t>в</a:t>
            </a:r>
            <a:r>
              <a:rPr lang="en-US" altLang="ru-RU" sz="3200"/>
              <a:t> </a:t>
            </a:r>
            <a:r>
              <a:rPr lang="en-US" altLang="en-US" sz="3200"/>
              <a:t>магазин</a:t>
            </a:r>
            <a:r>
              <a:rPr lang="en-US" altLang="ru-RU" sz="3200"/>
              <a:t> </a:t>
            </a:r>
            <a:r>
              <a:rPr lang="en-US" altLang="en-US" sz="3200"/>
              <a:t>за</a:t>
            </a:r>
            <a:r>
              <a:rPr lang="en-US" altLang="ru-RU" sz="3200"/>
              <a:t> </a:t>
            </a:r>
            <a:r>
              <a:rPr lang="en-US" altLang="en-US" sz="3200"/>
              <a:t>хлебом</a:t>
            </a:r>
            <a:r>
              <a:rPr lang="en-US" altLang="ru-RU" sz="3200"/>
              <a:t>, </a:t>
            </a:r>
            <a:r>
              <a:rPr lang="en-US" altLang="en-US" sz="3200"/>
              <a:t>дав</a:t>
            </a:r>
            <a:r>
              <a:rPr lang="en-US" altLang="ru-RU" sz="3200"/>
              <a:t> 50 </a:t>
            </a:r>
            <a:r>
              <a:rPr lang="en-US" altLang="en-US" sz="3200"/>
              <a:t>руб</a:t>
            </a:r>
            <a:r>
              <a:rPr lang="en-US" altLang="ru-RU" sz="3200"/>
              <a:t>. </a:t>
            </a:r>
            <a:r>
              <a:rPr lang="en-US" altLang="en-US" sz="3200"/>
              <a:t>Хлеб</a:t>
            </a:r>
            <a:r>
              <a:rPr lang="en-US" altLang="ru-RU" sz="3200"/>
              <a:t> </a:t>
            </a:r>
            <a:r>
              <a:rPr lang="en-US" altLang="en-US" sz="3200"/>
              <a:t>стоит</a:t>
            </a:r>
            <a:r>
              <a:rPr lang="en-US" altLang="ru-RU" sz="3200"/>
              <a:t> 45 </a:t>
            </a:r>
            <a:r>
              <a:rPr lang="en-US" altLang="en-US" sz="3200"/>
              <a:t>руб</a:t>
            </a:r>
            <a:r>
              <a:rPr lang="en-US" altLang="ru-RU" sz="3200"/>
              <a:t>. </a:t>
            </a:r>
            <a:r>
              <a:rPr lang="en-US" altLang="en-US" sz="3200"/>
              <a:t>Но</a:t>
            </a:r>
            <a:r>
              <a:rPr lang="en-US" altLang="ru-RU" sz="3200"/>
              <a:t> </a:t>
            </a:r>
            <a:r>
              <a:rPr lang="en-US" altLang="en-US" sz="3200"/>
              <a:t>у</a:t>
            </a:r>
            <a:r>
              <a:rPr lang="en-US" altLang="ru-RU" sz="3200"/>
              <a:t> </a:t>
            </a:r>
            <a:r>
              <a:rPr lang="en-US" altLang="en-US" sz="3200"/>
              <a:t>продавца</a:t>
            </a:r>
            <a:r>
              <a:rPr lang="en-US" altLang="ru-RU" sz="3200"/>
              <a:t> </a:t>
            </a:r>
            <a:r>
              <a:rPr lang="en-US" altLang="en-US" sz="3200"/>
              <a:t>совсем</a:t>
            </a:r>
            <a:r>
              <a:rPr lang="en-US" altLang="ru-RU" sz="3200"/>
              <a:t> </a:t>
            </a:r>
            <a:r>
              <a:rPr lang="en-US" altLang="en-US" sz="3200"/>
              <a:t>нет</a:t>
            </a:r>
            <a:r>
              <a:rPr lang="en-US" altLang="ru-RU" sz="3200"/>
              <a:t> </a:t>
            </a:r>
            <a:r>
              <a:rPr lang="en-US" altLang="en-US" sz="3200"/>
              <a:t>мелочи</a:t>
            </a:r>
            <a:r>
              <a:rPr lang="en-US" altLang="ru-RU" sz="3200"/>
              <a:t>, </a:t>
            </a:r>
            <a:r>
              <a:rPr lang="en-US" altLang="en-US" sz="3200"/>
              <a:t>он</a:t>
            </a:r>
            <a:r>
              <a:rPr lang="en-US" altLang="ru-RU" sz="3200"/>
              <a:t> </a:t>
            </a:r>
            <a:r>
              <a:rPr lang="en-US" altLang="en-US" sz="3200"/>
              <a:t>вопросительно</a:t>
            </a:r>
            <a:r>
              <a:rPr lang="en-US" altLang="ru-RU" sz="3200"/>
              <a:t> </a:t>
            </a:r>
            <a:r>
              <a:rPr lang="en-US" altLang="en-US" sz="3200"/>
              <a:t>смотрит</a:t>
            </a:r>
            <a:r>
              <a:rPr lang="en-US" altLang="ru-RU" sz="3200"/>
              <a:t> </a:t>
            </a:r>
            <a:r>
              <a:rPr lang="en-US" altLang="en-US" sz="3200"/>
              <a:t>на</a:t>
            </a:r>
            <a:r>
              <a:rPr lang="en-US" altLang="ru-RU" sz="3200"/>
              <a:t> </a:t>
            </a:r>
            <a:r>
              <a:rPr lang="en-US" altLang="en-US" sz="3200"/>
              <a:t>вас</a:t>
            </a:r>
            <a:r>
              <a:rPr lang="en-US" altLang="ru-RU" sz="3200"/>
              <a:t>. </a:t>
            </a:r>
            <a:endParaRPr lang="en-US" altLang="ru-RU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Изображение 3" descr="IMG_20251027_13523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985" y="133985"/>
            <a:ext cx="10728325" cy="67240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312420"/>
            <a:ext cx="10515600" cy="5864860"/>
          </a:xfrm>
        </p:spPr>
        <p:txBody>
          <a:bodyPr>
            <a:normAutofit fontScale="60000"/>
          </a:bodyPr>
          <a:p>
            <a:pPr algn="ctr"/>
            <a:r>
              <a:rPr lang="en-US" altLang="en-US" b="1"/>
              <a:t>Многое</a:t>
            </a:r>
            <a:r>
              <a:rPr lang="en-US" altLang="ru-RU" b="1"/>
              <a:t> </a:t>
            </a:r>
            <a:r>
              <a:rPr lang="en-US" altLang="en-US" b="1"/>
              <a:t>содействует</a:t>
            </a:r>
            <a:r>
              <a:rPr lang="en-US" altLang="ru-RU" b="1"/>
              <a:t> </a:t>
            </a:r>
            <a:r>
              <a:rPr lang="en-US" altLang="en-US" b="1"/>
              <a:t>формированию</a:t>
            </a:r>
            <a:r>
              <a:rPr lang="en-US" altLang="ru-RU" b="1"/>
              <a:t> </a:t>
            </a:r>
            <a:r>
              <a:rPr lang="en-US" altLang="en-US" b="1"/>
              <a:t>финансовой</a:t>
            </a:r>
            <a:r>
              <a:rPr lang="en-US" altLang="ru-RU" b="1"/>
              <a:t> </a:t>
            </a:r>
            <a:r>
              <a:rPr lang="en-US" altLang="en-US" b="1"/>
              <a:t>грамотности</a:t>
            </a:r>
            <a:r>
              <a:rPr lang="en-US" altLang="ru-RU" b="1"/>
              <a:t>:</a:t>
            </a:r>
            <a:endParaRPr lang="en-US" altLang="ru-RU" b="1"/>
          </a:p>
          <a:p>
            <a:r>
              <a:rPr lang="en-US" altLang="en-US"/>
              <a:t></a:t>
            </a:r>
            <a:r>
              <a:rPr lang="en-US" altLang="en-US" b="1"/>
              <a:t>Управлять</a:t>
            </a:r>
            <a:r>
              <a:rPr lang="en-US" altLang="ru-RU" b="1"/>
              <a:t> </a:t>
            </a:r>
            <a:r>
              <a:rPr lang="en-US" altLang="en-US" b="1"/>
              <a:t>бюджетом</a:t>
            </a:r>
            <a:r>
              <a:rPr lang="" altLang="en-US" b="1"/>
              <a:t> </a:t>
            </a:r>
            <a:r>
              <a:rPr lang="en-US" altLang="ru-RU"/>
              <a:t>— </a:t>
            </a:r>
            <a:r>
              <a:rPr lang="en-US" altLang="en-US"/>
              <a:t>всегда</a:t>
            </a:r>
            <a:r>
              <a:rPr lang="en-US" altLang="ru-RU"/>
              <a:t> </a:t>
            </a:r>
            <a:r>
              <a:rPr lang="en-US" altLang="en-US"/>
              <a:t>знать</a:t>
            </a:r>
            <a:r>
              <a:rPr lang="en-US" altLang="ru-RU"/>
              <a:t>, </a:t>
            </a:r>
            <a:r>
              <a:rPr lang="en-US" altLang="en-US"/>
              <a:t>сколько</a:t>
            </a:r>
            <a:r>
              <a:rPr lang="en-US" altLang="ru-RU"/>
              <a:t> </a:t>
            </a:r>
            <a:r>
              <a:rPr lang="en-US" altLang="en-US"/>
              <a:t>получили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куда</a:t>
            </a:r>
            <a:r>
              <a:rPr lang="en-US" altLang="ru-RU"/>
              <a:t> </a:t>
            </a:r>
            <a:r>
              <a:rPr lang="en-US" altLang="en-US"/>
              <a:t>потратили</a:t>
            </a:r>
            <a:r>
              <a:rPr lang="en-US" altLang="ru-RU"/>
              <a:t>, </a:t>
            </a:r>
            <a:r>
              <a:rPr lang="en-US" altLang="en-US"/>
              <a:t>корректировать</a:t>
            </a:r>
            <a:r>
              <a:rPr lang="en-US" altLang="ru-RU"/>
              <a:t> </a:t>
            </a:r>
            <a:r>
              <a:rPr lang="en-US" altLang="en-US"/>
              <a:t>планы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зависимости</a:t>
            </a:r>
            <a:r>
              <a:rPr lang="en-US" altLang="ru-RU"/>
              <a:t> </a:t>
            </a:r>
            <a:r>
              <a:rPr lang="en-US" altLang="en-US"/>
              <a:t>от</a:t>
            </a:r>
            <a:r>
              <a:rPr lang="en-US" altLang="ru-RU"/>
              <a:t> </a:t>
            </a:r>
            <a:r>
              <a:rPr lang="en-US" altLang="en-US"/>
              <a:t>ситуации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/>
              <a:t></a:t>
            </a:r>
            <a:r>
              <a:rPr lang="en-US" altLang="en-US" b="1"/>
              <a:t>Принимать</a:t>
            </a:r>
            <a:r>
              <a:rPr lang="en-US" altLang="ru-RU" b="1"/>
              <a:t> </a:t>
            </a:r>
            <a:r>
              <a:rPr lang="en-US" altLang="en-US" b="1"/>
              <a:t>финансовые</a:t>
            </a:r>
            <a:r>
              <a:rPr lang="en-US" altLang="ru-RU" b="1"/>
              <a:t> </a:t>
            </a:r>
            <a:r>
              <a:rPr lang="en-US" altLang="en-US" b="1"/>
              <a:t>решения</a:t>
            </a:r>
            <a:r>
              <a:rPr lang="" altLang="en-US" b="1"/>
              <a:t> </a:t>
            </a:r>
            <a:r>
              <a:rPr lang="en-US" altLang="ru-RU"/>
              <a:t>— </a:t>
            </a:r>
            <a:r>
              <a:rPr lang="en-US" altLang="en-US"/>
              <a:t>анализировать</a:t>
            </a:r>
            <a:r>
              <a:rPr lang="en-US" altLang="ru-RU"/>
              <a:t> </a:t>
            </a:r>
            <a:r>
              <a:rPr lang="en-US" altLang="en-US"/>
              <a:t>положение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деньгами</a:t>
            </a:r>
            <a:r>
              <a:rPr lang="en-US" altLang="ru-RU"/>
              <a:t>, </a:t>
            </a:r>
            <a:r>
              <a:rPr lang="en-US" altLang="en-US"/>
              <a:t>понимать</a:t>
            </a:r>
            <a:r>
              <a:rPr lang="en-US" altLang="ru-RU"/>
              <a:t> </a:t>
            </a:r>
            <a:r>
              <a:rPr lang="en-US" altLang="en-US"/>
              <a:t>перспективы</a:t>
            </a:r>
            <a:r>
              <a:rPr lang="en-US" altLang="ru-RU"/>
              <a:t> (</a:t>
            </a:r>
            <a:r>
              <a:rPr lang="en-US" altLang="en-US"/>
              <a:t>что</a:t>
            </a:r>
            <a:r>
              <a:rPr lang="en-US" altLang="ru-RU"/>
              <a:t> </a:t>
            </a:r>
            <a:r>
              <a:rPr lang="en-US" altLang="en-US"/>
              <a:t>будет</a:t>
            </a:r>
            <a:r>
              <a:rPr lang="en-US" altLang="ru-RU"/>
              <a:t> </a:t>
            </a:r>
            <a:r>
              <a:rPr lang="en-US" altLang="en-US"/>
              <a:t>дальше</a:t>
            </a:r>
            <a:r>
              <a:rPr lang="en-US" altLang="ru-RU"/>
              <a:t>)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делать</a:t>
            </a:r>
            <a:r>
              <a:rPr lang="en-US" altLang="ru-RU"/>
              <a:t> </a:t>
            </a:r>
            <a:r>
              <a:rPr lang="en-US" altLang="en-US"/>
              <a:t>обоснованные</a:t>
            </a:r>
            <a:r>
              <a:rPr lang="en-US" altLang="ru-RU"/>
              <a:t> </a:t>
            </a:r>
            <a:r>
              <a:rPr lang="en-US" altLang="en-US"/>
              <a:t>выводы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 b="1"/>
              <a:t>Контролировать</a:t>
            </a:r>
            <a:r>
              <a:rPr lang="en-US" altLang="ru-RU" b="1"/>
              <a:t> </a:t>
            </a:r>
            <a:r>
              <a:rPr lang="en-US" altLang="en-US" b="1"/>
              <a:t>себя</a:t>
            </a:r>
            <a:r>
              <a:rPr lang="" altLang="en-US"/>
              <a:t> </a:t>
            </a:r>
            <a:r>
              <a:rPr lang="en-US" altLang="ru-RU"/>
              <a:t>— </a:t>
            </a:r>
            <a:r>
              <a:rPr lang="en-US" altLang="en-US"/>
              <a:t>избегать</a:t>
            </a:r>
            <a:r>
              <a:rPr lang="en-US" altLang="ru-RU"/>
              <a:t> </a:t>
            </a:r>
            <a:r>
              <a:rPr lang="en-US" altLang="en-US"/>
              <a:t>импульсивных</a:t>
            </a:r>
            <a:r>
              <a:rPr lang="en-US" altLang="ru-RU"/>
              <a:t> </a:t>
            </a:r>
            <a:r>
              <a:rPr lang="en-US" altLang="en-US"/>
              <a:t>покупок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бесполезных</a:t>
            </a:r>
            <a:r>
              <a:rPr lang="en-US" altLang="ru-RU"/>
              <a:t> </a:t>
            </a:r>
            <a:r>
              <a:rPr lang="en-US" altLang="en-US"/>
              <a:t>трат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/>
              <a:t></a:t>
            </a:r>
            <a:r>
              <a:rPr lang="en-US" altLang="en-US" b="1"/>
              <a:t>Искать</a:t>
            </a:r>
            <a:r>
              <a:rPr lang="en-US" altLang="ru-RU" b="1"/>
              <a:t> </a:t>
            </a:r>
            <a:r>
              <a:rPr lang="en-US" altLang="en-US" b="1"/>
              <a:t>информацию</a:t>
            </a:r>
            <a:r>
              <a:rPr lang="" altLang="en-US"/>
              <a:t> </a:t>
            </a:r>
            <a:r>
              <a:rPr lang="en-US" altLang="ru-RU"/>
              <a:t>— </a:t>
            </a:r>
            <a:r>
              <a:rPr lang="en-US" altLang="en-US"/>
              <a:t>находить</a:t>
            </a:r>
            <a:r>
              <a:rPr lang="en-US" altLang="ru-RU"/>
              <a:t> </a:t>
            </a:r>
            <a:r>
              <a:rPr lang="en-US" altLang="en-US"/>
              <a:t>проверенные</a:t>
            </a:r>
            <a:r>
              <a:rPr lang="en-US" altLang="ru-RU"/>
              <a:t> </a:t>
            </a:r>
            <a:r>
              <a:rPr lang="en-US" altLang="en-US"/>
              <a:t>источники</a:t>
            </a:r>
            <a:r>
              <a:rPr lang="en-US" altLang="ru-RU"/>
              <a:t>, </a:t>
            </a:r>
            <a:r>
              <a:rPr lang="en-US" altLang="en-US"/>
              <a:t>отличать</a:t>
            </a:r>
            <a:r>
              <a:rPr lang="en-US" altLang="ru-RU"/>
              <a:t> </a:t>
            </a:r>
            <a:r>
              <a:rPr lang="en-US" altLang="en-US"/>
              <a:t>достоверные</a:t>
            </a:r>
            <a:r>
              <a:rPr lang="en-US" altLang="ru-RU"/>
              <a:t> </a:t>
            </a:r>
            <a:r>
              <a:rPr lang="en-US" altLang="en-US"/>
              <a:t>сведения</a:t>
            </a:r>
            <a:r>
              <a:rPr lang="en-US" altLang="ru-RU"/>
              <a:t> </a:t>
            </a:r>
            <a:r>
              <a:rPr lang="en-US" altLang="en-US"/>
              <a:t>от</a:t>
            </a:r>
            <a:r>
              <a:rPr lang="en-US" altLang="ru-RU"/>
              <a:t> </a:t>
            </a:r>
            <a:r>
              <a:rPr lang="en-US" altLang="en-US"/>
              <a:t>фейков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 b="1"/>
              <a:t>Вести</a:t>
            </a:r>
            <a:r>
              <a:rPr lang="en-US" altLang="ru-RU" b="1"/>
              <a:t> </a:t>
            </a:r>
            <a:r>
              <a:rPr lang="en-US" altLang="en-US" b="1"/>
              <a:t>бюджет</a:t>
            </a:r>
            <a:r>
              <a:rPr lang="" altLang="en-US"/>
              <a:t> </a:t>
            </a:r>
            <a:r>
              <a:rPr lang="en-US" altLang="ru-RU"/>
              <a:t>— </a:t>
            </a:r>
            <a:r>
              <a:rPr lang="en-US" altLang="en-US"/>
              <a:t>использовать</a:t>
            </a:r>
            <a:r>
              <a:rPr lang="en-US" altLang="ru-RU"/>
              <a:t> </a:t>
            </a:r>
            <a:r>
              <a:rPr lang="en-US" altLang="en-US"/>
              <a:t>блокнот</a:t>
            </a:r>
            <a:r>
              <a:rPr lang="en-US" altLang="ru-RU"/>
              <a:t>, </a:t>
            </a:r>
            <a:r>
              <a:rPr lang="en-US" altLang="en-US"/>
              <a:t>таблицу</a:t>
            </a:r>
            <a:r>
              <a:rPr lang="en-US" altLang="ru-RU"/>
              <a:t>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специальное</a:t>
            </a:r>
            <a:r>
              <a:rPr lang="en-US" altLang="ru-RU"/>
              <a:t> </a:t>
            </a:r>
            <a:r>
              <a:rPr lang="en-US" altLang="en-US"/>
              <a:t>мобильное</a:t>
            </a:r>
            <a:r>
              <a:rPr lang="en-US" altLang="ru-RU"/>
              <a:t> </a:t>
            </a:r>
            <a:r>
              <a:rPr lang="en-US" altLang="en-US"/>
              <a:t>приложение</a:t>
            </a:r>
            <a:r>
              <a:rPr lang="en-US" altLang="ru-RU"/>
              <a:t>, </a:t>
            </a:r>
            <a:r>
              <a:rPr lang="en-US" altLang="en-US"/>
              <a:t>чтобы</a:t>
            </a:r>
            <a:r>
              <a:rPr lang="en-US" altLang="ru-RU"/>
              <a:t> </a:t>
            </a:r>
            <a:r>
              <a:rPr lang="en-US" altLang="en-US"/>
              <a:t>отслеживать</a:t>
            </a:r>
            <a:r>
              <a:rPr lang="en-US" altLang="ru-RU"/>
              <a:t> </a:t>
            </a:r>
            <a:r>
              <a:rPr lang="en-US" altLang="en-US"/>
              <a:t>доходы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расходы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/>
              <a:t></a:t>
            </a:r>
            <a:r>
              <a:rPr lang="en-US" altLang="en-US" b="1"/>
              <a:t>Ставить</a:t>
            </a:r>
            <a:r>
              <a:rPr lang="en-US" altLang="ru-RU" b="1"/>
              <a:t> </a:t>
            </a:r>
            <a:r>
              <a:rPr lang="en-US" altLang="en-US" b="1"/>
              <a:t>цели</a:t>
            </a:r>
            <a:r>
              <a:rPr lang="" altLang="en-US" b="1"/>
              <a:t> </a:t>
            </a:r>
            <a:r>
              <a:rPr lang="en-US" altLang="en-US" b="1"/>
              <a:t>и</a:t>
            </a:r>
            <a:r>
              <a:rPr lang="en-US" altLang="ru-RU" b="1"/>
              <a:t> </a:t>
            </a:r>
            <a:r>
              <a:rPr lang="en-US" altLang="en-US" b="1"/>
              <a:t>стремиться</a:t>
            </a:r>
            <a:r>
              <a:rPr lang="en-US" altLang="ru-RU" b="1"/>
              <a:t> </a:t>
            </a:r>
            <a:r>
              <a:rPr lang="en-US" altLang="en-US" b="1"/>
              <a:t>к</a:t>
            </a:r>
            <a:r>
              <a:rPr lang="en-US" altLang="ru-RU" b="1"/>
              <a:t> </a:t>
            </a:r>
            <a:r>
              <a:rPr lang="en-US" altLang="en-US" b="1"/>
              <a:t>ним</a:t>
            </a:r>
            <a:r>
              <a:rPr lang="en-US" altLang="ru-RU" b="1"/>
              <a:t>,</a:t>
            </a:r>
            <a:r>
              <a:rPr lang="en-US" altLang="ru-RU"/>
              <a:t> </a:t>
            </a:r>
            <a:r>
              <a:rPr lang="en-US" altLang="en-US"/>
              <a:t>разработать</a:t>
            </a:r>
            <a:r>
              <a:rPr lang="en-US" altLang="ru-RU"/>
              <a:t> </a:t>
            </a:r>
            <a:r>
              <a:rPr lang="en-US" altLang="en-US"/>
              <a:t>план</a:t>
            </a:r>
            <a:r>
              <a:rPr lang="en-US" altLang="ru-RU"/>
              <a:t>, </a:t>
            </a:r>
            <a:r>
              <a:rPr lang="en-US" altLang="en-US"/>
              <a:t>как</a:t>
            </a:r>
            <a:r>
              <a:rPr lang="en-US" altLang="ru-RU"/>
              <a:t> </a:t>
            </a:r>
            <a:r>
              <a:rPr lang="en-US" altLang="en-US"/>
              <a:t>их</a:t>
            </a:r>
            <a:r>
              <a:rPr lang="en-US" altLang="ru-RU"/>
              <a:t> </a:t>
            </a:r>
            <a:r>
              <a:rPr lang="en-US" altLang="en-US"/>
              <a:t>достигнуть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 b="1"/>
              <a:t>Использовать</a:t>
            </a:r>
            <a:r>
              <a:rPr lang="en-US" altLang="ru-RU" b="1"/>
              <a:t> </a:t>
            </a:r>
            <a:r>
              <a:rPr lang="en-US" altLang="en-US" b="1"/>
              <a:t>финансовые</a:t>
            </a:r>
            <a:r>
              <a:rPr lang="en-US" altLang="ru-RU" b="1"/>
              <a:t> </a:t>
            </a:r>
            <a:r>
              <a:rPr lang="en-US" altLang="en-US" b="1"/>
              <a:t>инструменты</a:t>
            </a:r>
            <a:r>
              <a:rPr lang="" altLang="en-US"/>
              <a:t> </a:t>
            </a:r>
            <a:r>
              <a:rPr lang="en-US" altLang="ru-RU"/>
              <a:t>— </a:t>
            </a:r>
            <a:r>
              <a:rPr lang="en-US" altLang="en-US"/>
              <a:t>открыть</a:t>
            </a:r>
            <a:r>
              <a:rPr lang="en-US" altLang="ru-RU"/>
              <a:t> </a:t>
            </a:r>
            <a:r>
              <a:rPr lang="en-US" altLang="en-US"/>
              <a:t>банковский</a:t>
            </a:r>
            <a:r>
              <a:rPr lang="en-US" altLang="ru-RU"/>
              <a:t> </a:t>
            </a:r>
            <a:r>
              <a:rPr lang="en-US" altLang="en-US"/>
              <a:t>вклад</a:t>
            </a:r>
            <a:r>
              <a:rPr lang="en-US" altLang="ru-RU"/>
              <a:t>, </a:t>
            </a:r>
            <a:r>
              <a:rPr lang="en-US" altLang="en-US"/>
              <a:t>начать</a:t>
            </a:r>
            <a:r>
              <a:rPr lang="en-US" altLang="ru-RU"/>
              <a:t> </a:t>
            </a:r>
            <a:r>
              <a:rPr lang="en-US" altLang="en-US"/>
              <a:t>инвестировать</a:t>
            </a:r>
            <a:r>
              <a:rPr lang="en-US" altLang="ru-RU"/>
              <a:t> </a:t>
            </a:r>
            <a:r>
              <a:rPr lang="en-US" altLang="en-US"/>
              <a:t>небольшие</a:t>
            </a:r>
            <a:r>
              <a:rPr lang="en-US" altLang="ru-RU"/>
              <a:t> </a:t>
            </a:r>
            <a:r>
              <a:rPr lang="en-US" altLang="en-US"/>
              <a:t>суммы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ценные</a:t>
            </a:r>
            <a:r>
              <a:rPr lang="en-US" altLang="ru-RU"/>
              <a:t> </a:t>
            </a:r>
            <a:r>
              <a:rPr lang="en-US" altLang="en-US"/>
              <a:t>бумаги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 b="1"/>
              <a:t>Общаться</a:t>
            </a:r>
            <a:r>
              <a:rPr lang="en-US" altLang="ru-RU" b="1"/>
              <a:t> </a:t>
            </a:r>
            <a:r>
              <a:rPr lang="en-US" altLang="en-US" b="1"/>
              <a:t>с</a:t>
            </a:r>
            <a:r>
              <a:rPr lang="en-US" altLang="ru-RU" b="1"/>
              <a:t> </a:t>
            </a:r>
            <a:r>
              <a:rPr lang="en-US" altLang="en-US" b="1"/>
              <a:t>финансово</a:t>
            </a:r>
            <a:r>
              <a:rPr lang="en-US" altLang="ru-RU" b="1"/>
              <a:t> </a:t>
            </a:r>
            <a:r>
              <a:rPr lang="en-US" altLang="en-US" b="1"/>
              <a:t>грамотными</a:t>
            </a:r>
            <a:r>
              <a:rPr lang="en-US" altLang="ru-RU" b="1"/>
              <a:t> </a:t>
            </a:r>
            <a:r>
              <a:rPr lang="en-US" altLang="en-US" b="1"/>
              <a:t>людьми</a:t>
            </a:r>
            <a:r>
              <a:rPr lang="" altLang="en-US"/>
              <a:t> </a:t>
            </a:r>
            <a:r>
              <a:rPr lang="en-US" altLang="ru-RU"/>
              <a:t>— </a:t>
            </a:r>
            <a:r>
              <a:rPr lang="en-US" altLang="en-US"/>
              <a:t>например</a:t>
            </a:r>
            <a:r>
              <a:rPr lang="en-US" altLang="ru-RU"/>
              <a:t>, </a:t>
            </a:r>
            <a:r>
              <a:rPr lang="en-US" altLang="en-US"/>
              <a:t>присоединиться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тематическим</a:t>
            </a:r>
            <a:r>
              <a:rPr lang="en-US" altLang="ru-RU"/>
              <a:t> </a:t>
            </a:r>
            <a:r>
              <a:rPr lang="en-US" altLang="en-US"/>
              <a:t>сообществам</a:t>
            </a:r>
            <a:r>
              <a:rPr lang="en-US" altLang="ru-RU"/>
              <a:t>, </a:t>
            </a:r>
            <a:r>
              <a:rPr lang="en-US" altLang="en-US"/>
              <a:t>форумам</a:t>
            </a:r>
            <a:r>
              <a:rPr lang="en-US" altLang="ru-RU"/>
              <a:t>, </a:t>
            </a:r>
            <a:r>
              <a:rPr lang="en-US" altLang="en-US"/>
              <a:t>где</a:t>
            </a:r>
            <a:r>
              <a:rPr lang="en-US" altLang="ru-RU"/>
              <a:t> </a:t>
            </a:r>
            <a:r>
              <a:rPr lang="en-US" altLang="en-US"/>
              <a:t>обсуждаются</a:t>
            </a:r>
            <a:r>
              <a:rPr lang="en-US" altLang="ru-RU"/>
              <a:t> </a:t>
            </a:r>
            <a:r>
              <a:rPr lang="en-US" altLang="en-US"/>
              <a:t>вопросы</a:t>
            </a:r>
            <a:r>
              <a:rPr lang="en-US" altLang="ru-RU"/>
              <a:t> </a:t>
            </a:r>
            <a:r>
              <a:rPr lang="en-US" altLang="en-US"/>
              <a:t>личных</a:t>
            </a:r>
            <a:r>
              <a:rPr lang="en-US" altLang="ru-RU"/>
              <a:t> </a:t>
            </a:r>
            <a:r>
              <a:rPr lang="en-US" altLang="en-US"/>
              <a:t>финансов</a:t>
            </a:r>
            <a:r>
              <a:rPr lang="en-US" altLang="ru-RU"/>
              <a:t>,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найти</a:t>
            </a:r>
            <a:r>
              <a:rPr lang="en-US" altLang="ru-RU"/>
              <a:t> </a:t>
            </a:r>
            <a:r>
              <a:rPr lang="en-US" altLang="en-US"/>
              <a:t>финансового</a:t>
            </a:r>
            <a:r>
              <a:rPr lang="en-US" altLang="ru-RU"/>
              <a:t> </a:t>
            </a:r>
            <a:r>
              <a:rPr lang="en-US" altLang="en-US"/>
              <a:t>наставника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 b="1"/>
              <a:t>Онлайн</a:t>
            </a:r>
            <a:r>
              <a:rPr lang="en-US" altLang="ru-RU" b="1"/>
              <a:t>-</a:t>
            </a:r>
            <a:r>
              <a:rPr lang="en-US" altLang="en-US" b="1"/>
              <a:t>курсы</a:t>
            </a:r>
            <a:r>
              <a:rPr lang="" altLang="en-US"/>
              <a:t> </a:t>
            </a:r>
            <a:r>
              <a:rPr lang="en-US" altLang="ru-RU"/>
              <a:t>— </a:t>
            </a:r>
            <a:r>
              <a:rPr lang="en-US" altLang="en-US"/>
              <a:t>они</a:t>
            </a:r>
            <a:r>
              <a:rPr lang="en-US" altLang="ru-RU"/>
              <a:t> </a:t>
            </a:r>
            <a:r>
              <a:rPr lang="en-US" altLang="en-US"/>
              <a:t>предлагают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только</a:t>
            </a:r>
            <a:r>
              <a:rPr lang="en-US" altLang="ru-RU"/>
              <a:t> </a:t>
            </a:r>
            <a:r>
              <a:rPr lang="en-US" altLang="en-US"/>
              <a:t>теоретические</a:t>
            </a:r>
            <a:r>
              <a:rPr lang="en-US" altLang="ru-RU"/>
              <a:t> </a:t>
            </a:r>
            <a:r>
              <a:rPr lang="en-US" altLang="en-US"/>
              <a:t>знания</a:t>
            </a:r>
            <a:r>
              <a:rPr lang="en-US" altLang="ru-RU"/>
              <a:t>, </a:t>
            </a:r>
            <a:r>
              <a:rPr lang="en-US" altLang="en-US"/>
              <a:t>но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практические</a:t>
            </a:r>
            <a:r>
              <a:rPr lang="en-US" altLang="ru-RU"/>
              <a:t> </a:t>
            </a:r>
            <a:r>
              <a:rPr lang="en-US" altLang="en-US"/>
              <a:t>инструменты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управления</a:t>
            </a:r>
            <a:r>
              <a:rPr lang="en-US" altLang="ru-RU"/>
              <a:t> </a:t>
            </a:r>
            <a:r>
              <a:rPr lang="en-US" altLang="en-US"/>
              <a:t>деньгами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 b="1"/>
              <a:t>Портал</a:t>
            </a:r>
            <a:r>
              <a:rPr lang="en-US" altLang="ru-RU" b="1"/>
              <a:t> </a:t>
            </a:r>
            <a:r>
              <a:rPr lang="" altLang="en-US" b="1"/>
              <a:t>«</a:t>
            </a:r>
            <a:r>
              <a:rPr lang="en-US" altLang="en-US" b="1"/>
              <a:t>Финансовая</a:t>
            </a:r>
            <a:r>
              <a:rPr lang="en-US" altLang="ru-RU" b="1"/>
              <a:t> </a:t>
            </a:r>
            <a:r>
              <a:rPr lang="en-US" altLang="en-US" b="1"/>
              <a:t>культура</a:t>
            </a:r>
            <a:r>
              <a:rPr lang="" altLang="en-US" b="1"/>
              <a:t>»</a:t>
            </a:r>
            <a:r>
              <a:rPr lang="en-US" altLang="ru-RU" b="1"/>
              <a:t> </a:t>
            </a:r>
            <a:r>
              <a:rPr lang="en-US" altLang="en-US" b="1"/>
              <a:t>от</a:t>
            </a:r>
            <a:r>
              <a:rPr lang="en-US" altLang="ru-RU" b="1"/>
              <a:t> </a:t>
            </a:r>
            <a:r>
              <a:rPr lang="en-US" altLang="en-US" b="1"/>
              <a:t>ЦБ</a:t>
            </a:r>
            <a:r>
              <a:rPr lang="en-US" altLang="ru-RU" b="1"/>
              <a:t> </a:t>
            </a:r>
            <a:r>
              <a:rPr lang="en-US" altLang="en-US" b="1"/>
              <a:t>РФ</a:t>
            </a:r>
            <a:r>
              <a:rPr lang="" altLang="en-US"/>
              <a:t> </a:t>
            </a:r>
            <a:r>
              <a:rPr lang="en-US" altLang="ru-RU"/>
              <a:t>— </a:t>
            </a:r>
            <a:r>
              <a:rPr lang="en-US" altLang="en-US"/>
              <a:t>официальный</a:t>
            </a:r>
            <a:r>
              <a:rPr lang="en-US" altLang="ru-RU"/>
              <a:t> </a:t>
            </a:r>
            <a:r>
              <a:rPr lang="en-US" altLang="en-US"/>
              <a:t>ресурс</a:t>
            </a:r>
            <a:r>
              <a:rPr lang="en-US" altLang="ru-RU"/>
              <a:t>, </a:t>
            </a:r>
            <a:r>
              <a:rPr lang="en-US" altLang="en-US"/>
              <a:t>предлагает</a:t>
            </a:r>
            <a:r>
              <a:rPr lang="en-US" altLang="ru-RU"/>
              <a:t> </a:t>
            </a:r>
            <a:r>
              <a:rPr lang="en-US" altLang="en-US"/>
              <a:t>структурированные</a:t>
            </a:r>
            <a:r>
              <a:rPr lang="en-US" altLang="ru-RU"/>
              <a:t> </a:t>
            </a:r>
            <a:r>
              <a:rPr lang="en-US" altLang="en-US"/>
              <a:t>материалы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</a:t>
            </a:r>
            <a:r>
              <a:rPr lang="en-US" altLang="en-US"/>
              <a:t>всем</a:t>
            </a:r>
            <a:r>
              <a:rPr lang="en-US" altLang="ru-RU"/>
              <a:t> </a:t>
            </a:r>
            <a:r>
              <a:rPr lang="en-US" altLang="en-US"/>
              <a:t>аспектам</a:t>
            </a:r>
            <a:r>
              <a:rPr lang="en-US" altLang="ru-RU"/>
              <a:t> </a:t>
            </a:r>
            <a:r>
              <a:rPr lang="en-US" altLang="en-US"/>
              <a:t>финансовой</a:t>
            </a:r>
            <a:r>
              <a:rPr lang="en-US" altLang="ru-RU"/>
              <a:t> </a:t>
            </a:r>
            <a:r>
              <a:rPr lang="en-US" altLang="en-US"/>
              <a:t>грамотности</a:t>
            </a:r>
            <a:r>
              <a:rPr lang="en-US" altLang="ru-RU"/>
              <a:t>.</a:t>
            </a:r>
            <a:endParaRPr lang="en-US" altLang="ru-RU"/>
          </a:p>
          <a:p>
            <a:endParaRPr lang="en-US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8800"/>
              <a:t>спасибо за внимание!</a:t>
            </a:r>
            <a:endParaRPr lang="ru-RU" altLang="en-US" sz="8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255270"/>
            <a:ext cx="10515600" cy="5922010"/>
          </a:xfrm>
        </p:spPr>
        <p:txBody>
          <a:bodyPr/>
          <a:p>
            <a:r>
              <a:rPr lang="en-US" altLang="en-US"/>
              <a:t>Формирование</a:t>
            </a:r>
            <a:r>
              <a:rPr lang="en-US" altLang="ru-RU"/>
              <a:t> </a:t>
            </a:r>
            <a:r>
              <a:rPr lang="en-US" altLang="en-US"/>
              <a:t>финансовой</a:t>
            </a:r>
            <a:r>
              <a:rPr lang="en-US" altLang="ru-RU"/>
              <a:t> </a:t>
            </a:r>
            <a:r>
              <a:rPr lang="en-US" altLang="en-US"/>
              <a:t>грамотности</a:t>
            </a:r>
            <a:r>
              <a:rPr lang="" altLang="en-US"/>
              <a:t> </a:t>
            </a:r>
            <a:r>
              <a:rPr lang="en-US" altLang="ru-RU"/>
              <a:t>— </a:t>
            </a:r>
            <a:r>
              <a:rPr lang="en-US" altLang="en-US"/>
              <a:t>это</a:t>
            </a:r>
            <a:r>
              <a:rPr lang="en-US" altLang="ru-RU"/>
              <a:t> </a:t>
            </a:r>
            <a:r>
              <a:rPr lang="en-US" altLang="en-US"/>
              <a:t>процесс</a:t>
            </a:r>
            <a:r>
              <a:rPr lang="en-US" altLang="ru-RU"/>
              <a:t>, </a:t>
            </a:r>
            <a:r>
              <a:rPr lang="en-US" altLang="en-US"/>
              <a:t>который</a:t>
            </a:r>
            <a:r>
              <a:rPr lang="en-US" altLang="ru-RU"/>
              <a:t> </a:t>
            </a:r>
            <a:r>
              <a:rPr lang="en-US" altLang="en-US"/>
              <a:t>включает</a:t>
            </a:r>
            <a:r>
              <a:rPr lang="en-US" altLang="ru-RU"/>
              <a:t> </a:t>
            </a:r>
            <a:r>
              <a:rPr lang="en-US" altLang="en-US"/>
              <a:t>освоение</a:t>
            </a:r>
            <a:r>
              <a:rPr lang="en-US" altLang="ru-RU"/>
              <a:t> </a:t>
            </a:r>
            <a:r>
              <a:rPr lang="en-US" altLang="en-US"/>
              <a:t>знаний</a:t>
            </a:r>
            <a:r>
              <a:rPr lang="en-US" altLang="ru-RU"/>
              <a:t>, </a:t>
            </a:r>
            <a:r>
              <a:rPr lang="en-US" altLang="en-US"/>
              <a:t>развитие</a:t>
            </a:r>
            <a:r>
              <a:rPr lang="en-US" altLang="ru-RU"/>
              <a:t> </a:t>
            </a:r>
            <a:r>
              <a:rPr lang="en-US" altLang="en-US"/>
              <a:t>навыков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применение</a:t>
            </a:r>
            <a:r>
              <a:rPr lang="en-US" altLang="ru-RU"/>
              <a:t> </a:t>
            </a:r>
            <a:r>
              <a:rPr lang="en-US" altLang="en-US"/>
              <a:t>полученных</a:t>
            </a:r>
            <a:r>
              <a:rPr lang="en-US" altLang="ru-RU"/>
              <a:t> </a:t>
            </a:r>
            <a:r>
              <a:rPr lang="en-US" altLang="en-US"/>
              <a:t>знаний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практике</a:t>
            </a:r>
            <a:r>
              <a:rPr lang="en-US" altLang="ru-RU"/>
              <a:t>. </a:t>
            </a:r>
            <a:r>
              <a:rPr lang="en-US" altLang="en-US"/>
              <a:t>Цель</a:t>
            </a:r>
            <a:r>
              <a:rPr lang="en-US" altLang="ru-RU"/>
              <a:t> — </a:t>
            </a:r>
            <a:r>
              <a:rPr lang="en-US" altLang="en-US"/>
              <a:t>помочь</a:t>
            </a:r>
            <a:r>
              <a:rPr lang="en-US" altLang="ru-RU"/>
              <a:t> </a:t>
            </a:r>
            <a:r>
              <a:rPr lang="en-US" altLang="en-US"/>
              <a:t>эффективно</a:t>
            </a:r>
            <a:r>
              <a:rPr lang="en-US" altLang="ru-RU"/>
              <a:t> </a:t>
            </a:r>
            <a:r>
              <a:rPr lang="en-US" altLang="en-US"/>
              <a:t>управлять</a:t>
            </a:r>
            <a:r>
              <a:rPr lang="en-US" altLang="ru-RU"/>
              <a:t> </a:t>
            </a:r>
            <a:r>
              <a:rPr lang="en-US" altLang="en-US"/>
              <a:t>деньгами</a:t>
            </a:r>
            <a:r>
              <a:rPr lang="en-US" altLang="ru-RU"/>
              <a:t>, </a:t>
            </a:r>
            <a:r>
              <a:rPr lang="en-US" altLang="en-US"/>
              <a:t>достигать</a:t>
            </a:r>
            <a:r>
              <a:rPr lang="en-US" altLang="ru-RU"/>
              <a:t> </a:t>
            </a:r>
            <a:r>
              <a:rPr lang="en-US" altLang="en-US"/>
              <a:t>финансовых</a:t>
            </a:r>
            <a:r>
              <a:rPr lang="en-US" altLang="ru-RU"/>
              <a:t> </a:t>
            </a:r>
            <a:r>
              <a:rPr lang="en-US" altLang="en-US"/>
              <a:t>целей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защищаться</a:t>
            </a:r>
            <a:r>
              <a:rPr lang="en-US" altLang="ru-RU"/>
              <a:t> </a:t>
            </a:r>
            <a:r>
              <a:rPr lang="en-US" altLang="en-US"/>
              <a:t>от</a:t>
            </a:r>
            <a:r>
              <a:rPr lang="en-US" altLang="ru-RU"/>
              <a:t> </a:t>
            </a:r>
            <a:r>
              <a:rPr lang="en-US" altLang="en-US"/>
              <a:t>рисков</a:t>
            </a:r>
            <a:r>
              <a:rPr lang="en-US" altLang="ru-RU"/>
              <a:t>.</a:t>
            </a:r>
            <a:r>
              <a:rPr lang="" altLang="en-US"/>
              <a:t> </a:t>
            </a:r>
            <a:endParaRPr lang="" altLang="en-US"/>
          </a:p>
          <a:p>
            <a:r>
              <a:rPr lang="en-US" altLang="en-US"/>
              <a:t>Формирование</a:t>
            </a:r>
            <a:r>
              <a:rPr lang="en-US" altLang="ru-RU"/>
              <a:t> </a:t>
            </a:r>
            <a:r>
              <a:rPr lang="en-US" altLang="en-US"/>
              <a:t>финансовой</a:t>
            </a:r>
            <a:r>
              <a:rPr lang="en-US" altLang="ru-RU"/>
              <a:t> </a:t>
            </a:r>
            <a:r>
              <a:rPr lang="en-US" altLang="en-US"/>
              <a:t>грамотности</a:t>
            </a:r>
            <a:r>
              <a:rPr lang="en-US" altLang="ru-RU"/>
              <a:t> </a:t>
            </a:r>
            <a:r>
              <a:rPr lang="en-US" altLang="en-US"/>
              <a:t>важно</a:t>
            </a:r>
            <a:r>
              <a:rPr lang="en-US" altLang="ru-RU"/>
              <a:t>, </a:t>
            </a:r>
            <a:r>
              <a:rPr lang="en-US" altLang="en-US"/>
              <a:t>так</a:t>
            </a:r>
            <a:r>
              <a:rPr lang="en-US" altLang="ru-RU"/>
              <a:t> </a:t>
            </a:r>
            <a:r>
              <a:rPr lang="en-US" altLang="en-US"/>
              <a:t>как</a:t>
            </a:r>
            <a:r>
              <a:rPr lang="en-US" altLang="ru-RU"/>
              <a:t> </a:t>
            </a:r>
            <a:r>
              <a:rPr lang="en-US" altLang="en-US"/>
              <a:t>умение</a:t>
            </a:r>
            <a:r>
              <a:rPr lang="en-US" altLang="ru-RU"/>
              <a:t> </a:t>
            </a:r>
            <a:r>
              <a:rPr lang="en-US" altLang="en-US"/>
              <a:t>грамотно</a:t>
            </a:r>
            <a:r>
              <a:rPr lang="en-US" altLang="ru-RU"/>
              <a:t> </a:t>
            </a:r>
            <a:r>
              <a:rPr lang="en-US" altLang="en-US"/>
              <a:t>распоряжаться</a:t>
            </a:r>
            <a:r>
              <a:rPr lang="en-US" altLang="ru-RU"/>
              <a:t> </a:t>
            </a:r>
            <a:r>
              <a:rPr lang="en-US" altLang="en-US"/>
              <a:t>деньгами</a:t>
            </a:r>
            <a:r>
              <a:rPr lang="en-US" altLang="ru-RU"/>
              <a:t> </a:t>
            </a:r>
            <a:r>
              <a:rPr lang="en-US" altLang="en-US"/>
              <a:t>влияет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качество</a:t>
            </a:r>
            <a:r>
              <a:rPr lang="en-US" altLang="ru-RU"/>
              <a:t> </a:t>
            </a:r>
            <a:r>
              <a:rPr lang="en-US" altLang="en-US"/>
              <a:t>жизни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способность</a:t>
            </a:r>
            <a:r>
              <a:rPr lang="en-US" altLang="ru-RU"/>
              <a:t> </a:t>
            </a:r>
            <a:r>
              <a:rPr lang="en-US" altLang="en-US"/>
              <a:t>достигать</a:t>
            </a:r>
            <a:r>
              <a:rPr lang="en-US" altLang="ru-RU"/>
              <a:t> </a:t>
            </a:r>
            <a:r>
              <a:rPr lang="en-US" altLang="en-US"/>
              <a:t>намеченных</a:t>
            </a:r>
            <a:r>
              <a:rPr lang="en-US" altLang="ru-RU"/>
              <a:t> </a:t>
            </a:r>
            <a:r>
              <a:rPr lang="en-US" altLang="en-US"/>
              <a:t>целей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/>
              <a:t>Формированию</a:t>
            </a:r>
            <a:r>
              <a:rPr lang="en-US" altLang="ru-RU"/>
              <a:t> </a:t>
            </a:r>
            <a:r>
              <a:rPr lang="en-US" altLang="en-US"/>
              <a:t>финансовой</a:t>
            </a:r>
            <a:r>
              <a:rPr lang="en-US" altLang="ru-RU"/>
              <a:t> </a:t>
            </a:r>
            <a:r>
              <a:rPr lang="en-US" altLang="en-US"/>
              <a:t>грамотности</a:t>
            </a:r>
            <a:r>
              <a:rPr lang="en-US" altLang="ru-RU"/>
              <a:t> </a:t>
            </a:r>
            <a:r>
              <a:rPr lang="en-US" altLang="en-US"/>
              <a:t>способствует</a:t>
            </a:r>
            <a:r>
              <a:rPr lang="en-US" altLang="ru-RU"/>
              <a:t> </a:t>
            </a:r>
            <a:r>
              <a:rPr lang="en-US" altLang="en-US"/>
              <a:t>принятие</a:t>
            </a:r>
            <a:r>
              <a:rPr lang="en-US" altLang="ru-RU"/>
              <a:t> </a:t>
            </a:r>
            <a:r>
              <a:rPr lang="en-US" altLang="en-US"/>
              <a:t>детей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взрослых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разных</a:t>
            </a:r>
            <a:r>
              <a:rPr lang="en-US" altLang="ru-RU"/>
              <a:t> </a:t>
            </a:r>
            <a:r>
              <a:rPr lang="en-US" altLang="en-US"/>
              <a:t>мероприятиях</a:t>
            </a:r>
            <a:r>
              <a:rPr lang="en-US" altLang="ru-RU"/>
              <a:t>: </a:t>
            </a:r>
            <a:r>
              <a:rPr lang="en-US" altLang="en-US"/>
              <a:t>финансовый</a:t>
            </a:r>
            <a:r>
              <a:rPr lang="en-US" altLang="ru-RU"/>
              <a:t> </a:t>
            </a:r>
            <a:r>
              <a:rPr lang="en-US" altLang="en-US"/>
              <a:t>диктант</a:t>
            </a:r>
            <a:r>
              <a:rPr lang="en-US" altLang="ru-RU"/>
              <a:t>, </a:t>
            </a:r>
            <a:r>
              <a:rPr lang="en-US" altLang="en-US"/>
              <a:t>марафон</a:t>
            </a:r>
            <a:r>
              <a:rPr lang="en-US" altLang="ru-RU"/>
              <a:t> </a:t>
            </a:r>
            <a:r>
              <a:rPr lang="" altLang="en-US"/>
              <a:t>«</a:t>
            </a:r>
            <a:r>
              <a:rPr lang="en-US" altLang="en-US"/>
              <a:t>налоги</a:t>
            </a:r>
            <a:r>
              <a:rPr lang="en-US" altLang="ru-RU"/>
              <a:t>-</a:t>
            </a:r>
            <a:r>
              <a:rPr lang="en-US" altLang="en-US"/>
              <a:t>достойное</a:t>
            </a:r>
            <a:r>
              <a:rPr lang="en-US" altLang="ru-RU"/>
              <a:t> </a:t>
            </a:r>
            <a:r>
              <a:rPr lang="en-US" altLang="en-US"/>
              <a:t>будущее</a:t>
            </a:r>
            <a:r>
              <a:rPr lang="en-US" altLang="ru-RU"/>
              <a:t> </a:t>
            </a:r>
            <a:r>
              <a:rPr lang="en-US" altLang="en-US"/>
              <a:t>страны</a:t>
            </a:r>
            <a:r>
              <a:rPr lang="" altLang="en-US"/>
              <a:t>»</a:t>
            </a:r>
            <a:r>
              <a:rPr lang="en-US" altLang="ru-RU"/>
              <a:t>, </a:t>
            </a:r>
            <a:r>
              <a:rPr lang="en-US" altLang="en-US"/>
              <a:t>вебинары</a:t>
            </a:r>
            <a:r>
              <a:rPr lang="en-US" altLang="ru-RU"/>
              <a:t>, </a:t>
            </a:r>
            <a:r>
              <a:rPr lang="en-US" altLang="en-US"/>
              <a:t>участие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олимпиадах</a:t>
            </a:r>
            <a:r>
              <a:rPr lang="en-US" altLang="ru-RU"/>
              <a:t>, </a:t>
            </a:r>
            <a:r>
              <a:rPr lang="en-US" altLang="en-US"/>
              <a:t>уроки</a:t>
            </a:r>
            <a:r>
              <a:rPr lang="en-US" altLang="ru-RU"/>
              <a:t>, </a:t>
            </a:r>
            <a:r>
              <a:rPr lang="en-US" altLang="en-US"/>
              <a:t>долигра</a:t>
            </a:r>
            <a:r>
              <a:rPr lang="en-US" altLang="ru-RU"/>
              <a:t> </a:t>
            </a:r>
            <a:r>
              <a:rPr lang="" altLang="en-US"/>
              <a:t>«</a:t>
            </a:r>
            <a:r>
              <a:rPr lang="en-US" altLang="en-US"/>
              <a:t>личные</a:t>
            </a:r>
            <a:r>
              <a:rPr lang="en-US" altLang="ru-RU"/>
              <a:t> </a:t>
            </a:r>
            <a:r>
              <a:rPr lang="en-US" altLang="en-US"/>
              <a:t>финансы</a:t>
            </a:r>
            <a:r>
              <a:rPr lang="" altLang="en-US"/>
              <a:t>»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многое</a:t>
            </a:r>
            <a:r>
              <a:rPr lang="en-US" altLang="ru-RU"/>
              <a:t> </a:t>
            </a:r>
            <a:r>
              <a:rPr lang="en-US" altLang="en-US"/>
              <a:t>другое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4773930"/>
          </a:xfrm>
        </p:spPr>
        <p:txBody>
          <a:bodyPr>
            <a:noAutofit/>
          </a:bodyPr>
          <a:p>
            <a:r>
              <a:rPr lang="en-US" altLang="ru-RU" sz="2000"/>
              <a:t>1</a:t>
            </a:r>
            <a:r>
              <a:rPr lang="en-US" altLang="ru-RU" sz="3200"/>
              <a:t>)</a:t>
            </a:r>
            <a:r>
              <a:rPr lang="" altLang="en-US" sz="3200"/>
              <a:t>«</a:t>
            </a:r>
            <a:r>
              <a:rPr lang="en-US" altLang="en-US" sz="3200"/>
              <a:t>Крымский</a:t>
            </a:r>
            <a:r>
              <a:rPr lang="en-US" altLang="ru-RU" sz="3200"/>
              <a:t> </a:t>
            </a:r>
            <a:r>
              <a:rPr lang="en-US" altLang="en-US" sz="3200"/>
              <a:t>республиканский</a:t>
            </a:r>
            <a:r>
              <a:rPr lang="en-US" altLang="ru-RU" sz="3200"/>
              <a:t> </a:t>
            </a:r>
            <a:r>
              <a:rPr lang="en-US" altLang="en-US" sz="3200"/>
              <a:t>институт</a:t>
            </a:r>
            <a:r>
              <a:rPr lang="en-US" altLang="ru-RU" sz="3200"/>
              <a:t> </a:t>
            </a:r>
            <a:r>
              <a:rPr lang="en-US" altLang="en-US" sz="3200"/>
              <a:t>постдипломного</a:t>
            </a:r>
            <a:r>
              <a:rPr lang="en-US" altLang="ru-RU" sz="3200"/>
              <a:t> </a:t>
            </a:r>
            <a:r>
              <a:rPr lang="en-US" altLang="en-US" sz="3200"/>
              <a:t>педагогического</a:t>
            </a:r>
            <a:r>
              <a:rPr lang="en-US" altLang="ru-RU" sz="3200"/>
              <a:t> </a:t>
            </a:r>
            <a:r>
              <a:rPr lang="en-US" altLang="en-US" sz="3200"/>
              <a:t>образования</a:t>
            </a:r>
            <a:r>
              <a:rPr lang="" altLang="en-US" sz="3200"/>
              <a:t>»</a:t>
            </a:r>
            <a:r>
              <a:rPr lang="en-US" altLang="ru-RU" sz="3200"/>
              <a:t> </a:t>
            </a:r>
            <a:r>
              <a:rPr lang="en-US" altLang="en-US" sz="3200"/>
              <a:t>совместно</a:t>
            </a:r>
            <a:r>
              <a:rPr lang="en-US" altLang="ru-RU" sz="3200"/>
              <a:t>  </a:t>
            </a:r>
            <a:r>
              <a:rPr lang="en-US" altLang="en-US" sz="3200"/>
              <a:t>с</a:t>
            </a:r>
            <a:r>
              <a:rPr lang="en-US" altLang="ru-RU" sz="3200"/>
              <a:t>  </a:t>
            </a:r>
            <a:r>
              <a:rPr lang="en-US" altLang="en-US" sz="3200"/>
              <a:t>Управлением</a:t>
            </a:r>
            <a:r>
              <a:rPr lang="en-US" altLang="ru-RU" sz="3200"/>
              <a:t>  </a:t>
            </a:r>
            <a:r>
              <a:rPr lang="en-US" altLang="en-US" sz="3200"/>
              <a:t>Федеральной</a:t>
            </a:r>
            <a:r>
              <a:rPr lang="en-US" altLang="ru-RU" sz="3200"/>
              <a:t>  </a:t>
            </a:r>
            <a:r>
              <a:rPr lang="en-US" altLang="en-US" sz="3200"/>
              <a:t>налоговой</a:t>
            </a:r>
            <a:r>
              <a:rPr lang="en-US" altLang="ru-RU" sz="3200"/>
              <a:t>  </a:t>
            </a:r>
            <a:r>
              <a:rPr lang="en-US" altLang="en-US" sz="3200"/>
              <a:t>службы</a:t>
            </a:r>
            <a:r>
              <a:rPr lang="en-US" altLang="ru-RU" sz="3200"/>
              <a:t>  </a:t>
            </a:r>
            <a:r>
              <a:rPr lang="en-US" altLang="en-US" sz="3200"/>
              <a:t>России</a:t>
            </a:r>
            <a:r>
              <a:rPr lang="en-US" altLang="ru-RU" sz="3200"/>
              <a:t> </a:t>
            </a:r>
            <a:r>
              <a:rPr lang="en-US" altLang="en-US" sz="3200"/>
              <a:t>по</a:t>
            </a:r>
            <a:r>
              <a:rPr lang="en-US" altLang="ru-RU" sz="3200"/>
              <a:t>  </a:t>
            </a:r>
            <a:r>
              <a:rPr lang="en-US" altLang="en-US" sz="3200"/>
              <a:t>Республике</a:t>
            </a:r>
            <a:r>
              <a:rPr lang="en-US" altLang="ru-RU" sz="3200"/>
              <a:t>  </a:t>
            </a:r>
            <a:r>
              <a:rPr lang="en-US" altLang="en-US" sz="3200"/>
              <a:t>Крым</a:t>
            </a:r>
            <a:r>
              <a:rPr lang="en-US" altLang="ru-RU" sz="3200"/>
              <a:t>  </a:t>
            </a:r>
            <a:r>
              <a:rPr lang="en-US" altLang="en-US" sz="3200"/>
              <a:t>при</a:t>
            </a:r>
            <a:r>
              <a:rPr lang="en-US" altLang="ru-RU" sz="3200"/>
              <a:t>  </a:t>
            </a:r>
            <a:r>
              <a:rPr lang="en-US" altLang="en-US" sz="3200"/>
              <a:t>поддержке</a:t>
            </a:r>
            <a:r>
              <a:rPr lang="en-US" altLang="ru-RU" sz="3200"/>
              <a:t>  </a:t>
            </a:r>
            <a:r>
              <a:rPr lang="en-US" altLang="en-US" sz="3200"/>
              <a:t>Министерства</a:t>
            </a:r>
            <a:r>
              <a:rPr lang="en-US" altLang="ru-RU" sz="3200"/>
              <a:t>  </a:t>
            </a:r>
            <a:r>
              <a:rPr lang="en-US" altLang="en-US" sz="3200"/>
              <a:t>образования</a:t>
            </a:r>
            <a:r>
              <a:rPr lang="en-US" altLang="ru-RU" sz="3200"/>
              <a:t>,  </a:t>
            </a:r>
            <a:r>
              <a:rPr lang="en-US" altLang="en-US" sz="3200"/>
              <a:t>науки</a:t>
            </a:r>
            <a:r>
              <a:rPr lang="en-US" altLang="ru-RU" sz="3200"/>
              <a:t> </a:t>
            </a:r>
            <a:r>
              <a:rPr lang="en-US" altLang="en-US" sz="3200"/>
              <a:t>и</a:t>
            </a:r>
            <a:r>
              <a:rPr lang="en-US" altLang="ru-RU" sz="3200"/>
              <a:t> </a:t>
            </a:r>
            <a:r>
              <a:rPr lang="en-US" altLang="en-US" sz="3200"/>
              <a:t>молодежи</a:t>
            </a:r>
            <a:r>
              <a:rPr lang="en-US" altLang="ru-RU" sz="3200"/>
              <a:t> </a:t>
            </a:r>
            <a:r>
              <a:rPr lang="en-US" altLang="en-US" sz="3200"/>
              <a:t>Республики</a:t>
            </a:r>
            <a:r>
              <a:rPr lang="en-US" altLang="ru-RU" sz="3200"/>
              <a:t> </a:t>
            </a:r>
            <a:r>
              <a:rPr lang="en-US" altLang="en-US" sz="3200"/>
              <a:t>Крым</a:t>
            </a:r>
            <a:r>
              <a:rPr lang="en-US" altLang="ru-RU" sz="3200"/>
              <a:t> </a:t>
            </a:r>
            <a:r>
              <a:rPr lang="en-US" altLang="en-US" sz="3200"/>
              <a:t>с</a:t>
            </a:r>
            <a:r>
              <a:rPr lang="en-US" altLang="ru-RU" sz="3200"/>
              <a:t> </a:t>
            </a:r>
            <a:r>
              <a:rPr lang="en-US" altLang="en-US" sz="3200"/>
              <a:t>целью</a:t>
            </a:r>
            <a:r>
              <a:rPr lang="en-US" altLang="ru-RU" sz="3200"/>
              <a:t> </a:t>
            </a:r>
            <a:r>
              <a:rPr lang="en-US" altLang="en-US" sz="3200"/>
              <a:t>стимулирования</a:t>
            </a:r>
            <a:r>
              <a:rPr lang="en-US" altLang="ru-RU" sz="3200"/>
              <a:t> </a:t>
            </a:r>
            <a:r>
              <a:rPr lang="en-US" altLang="en-US" sz="3200"/>
              <a:t>интереса</a:t>
            </a:r>
            <a:r>
              <a:rPr lang="en-US" altLang="ru-RU" sz="3200"/>
              <a:t> </a:t>
            </a:r>
            <a:r>
              <a:rPr lang="en-US" altLang="en-US" sz="3200"/>
              <a:t>обучающихся</a:t>
            </a:r>
            <a:r>
              <a:rPr lang="en-US" altLang="ru-RU" sz="3200"/>
              <a:t> </a:t>
            </a:r>
            <a:r>
              <a:rPr lang="en-US" altLang="en-US" sz="3200"/>
              <a:t>к</a:t>
            </a:r>
            <a:r>
              <a:rPr lang="en-US" altLang="ru-RU" sz="3200"/>
              <a:t> </a:t>
            </a:r>
            <a:r>
              <a:rPr lang="en-US" altLang="en-US" sz="3200"/>
              <a:t>получению</a:t>
            </a:r>
            <a:r>
              <a:rPr lang="en-US" altLang="ru-RU" sz="3200"/>
              <a:t> </a:t>
            </a:r>
            <a:r>
              <a:rPr lang="en-US" altLang="en-US" sz="3200"/>
              <a:t>знаний</a:t>
            </a:r>
            <a:r>
              <a:rPr lang="en-US" altLang="ru-RU" sz="3200"/>
              <a:t> </a:t>
            </a:r>
            <a:r>
              <a:rPr lang="en-US" altLang="en-US" sz="3200"/>
              <a:t>в</a:t>
            </a:r>
            <a:r>
              <a:rPr lang="en-US" altLang="ru-RU" sz="3200"/>
              <a:t> </a:t>
            </a:r>
            <a:r>
              <a:rPr lang="en-US" altLang="en-US" sz="3200"/>
              <a:t>сфере</a:t>
            </a:r>
            <a:r>
              <a:rPr lang="en-US" altLang="ru-RU" sz="3200"/>
              <a:t> </a:t>
            </a:r>
            <a:r>
              <a:rPr lang="en-US" altLang="en-US" sz="3200"/>
              <a:t>налоговой</a:t>
            </a:r>
            <a:r>
              <a:rPr lang="en-US" altLang="ru-RU" sz="3200"/>
              <a:t> </a:t>
            </a:r>
            <a:r>
              <a:rPr lang="en-US" altLang="en-US" sz="3200"/>
              <a:t>грамотности</a:t>
            </a:r>
            <a:r>
              <a:rPr lang="en-US" altLang="ru-RU" sz="3200"/>
              <a:t> </a:t>
            </a:r>
            <a:r>
              <a:rPr lang="en-US" altLang="en-US" sz="3200"/>
              <a:t>проводится</a:t>
            </a:r>
            <a:r>
              <a:rPr lang="en-US" altLang="ru-RU" sz="3200"/>
              <a:t> II </a:t>
            </a:r>
            <a:r>
              <a:rPr lang="en-US" altLang="en-US" sz="3200"/>
              <a:t>этап</a:t>
            </a:r>
            <a:r>
              <a:rPr lang="en-US" altLang="ru-RU" sz="3200"/>
              <a:t> </a:t>
            </a:r>
            <a:r>
              <a:rPr lang="en-US" altLang="en-US" sz="3200"/>
              <a:t>конкурсного</a:t>
            </a:r>
            <a:r>
              <a:rPr lang="en-US" altLang="ru-RU" sz="3200"/>
              <a:t> </a:t>
            </a:r>
            <a:r>
              <a:rPr lang="en-US" altLang="en-US" sz="3200"/>
              <a:t>мероприятия</a:t>
            </a:r>
            <a:r>
              <a:rPr lang="en-US" altLang="ru-RU" sz="3200"/>
              <a:t> — IV </a:t>
            </a:r>
            <a:r>
              <a:rPr lang="en-US" altLang="en-US" sz="3200"/>
              <a:t>Марафон</a:t>
            </a:r>
            <a:r>
              <a:rPr lang="en-US" altLang="ru-RU" sz="3200"/>
              <a:t> </a:t>
            </a:r>
            <a:r>
              <a:rPr lang="en-US" altLang="en-US" sz="3200"/>
              <a:t>по</a:t>
            </a:r>
            <a:r>
              <a:rPr lang="en-US" altLang="ru-RU" sz="3200"/>
              <a:t> </a:t>
            </a:r>
            <a:r>
              <a:rPr lang="en-US" altLang="en-US" sz="3200"/>
              <a:t>налоговой</a:t>
            </a:r>
            <a:r>
              <a:rPr lang="en-US" altLang="ru-RU" sz="3200"/>
              <a:t> </a:t>
            </a:r>
            <a:r>
              <a:rPr lang="en-US" altLang="en-US" sz="3200"/>
              <a:t>грамотности</a:t>
            </a:r>
            <a:r>
              <a:rPr lang="en-US" altLang="ru-RU" sz="3200"/>
              <a:t> </a:t>
            </a:r>
            <a:r>
              <a:rPr lang="" altLang="en-US" sz="3200"/>
              <a:t>«</a:t>
            </a:r>
            <a:r>
              <a:rPr lang="en-US" altLang="en-US" sz="3200"/>
              <a:t>Наши</a:t>
            </a:r>
            <a:r>
              <a:rPr lang="en-US" altLang="ru-RU" sz="3200"/>
              <a:t> </a:t>
            </a:r>
            <a:r>
              <a:rPr lang="en-US" altLang="en-US" sz="3200"/>
              <a:t>налоги</a:t>
            </a:r>
            <a:r>
              <a:rPr lang="en-US" altLang="ru-RU" sz="3200"/>
              <a:t> — </a:t>
            </a:r>
            <a:r>
              <a:rPr lang="en-US" altLang="en-US" sz="3200"/>
              <a:t>достойное</a:t>
            </a:r>
            <a:r>
              <a:rPr lang="en-US" altLang="ru-RU" sz="3200"/>
              <a:t> </a:t>
            </a:r>
            <a:r>
              <a:rPr lang="en-US" altLang="en-US" sz="3200"/>
              <a:t>будущее</a:t>
            </a:r>
            <a:r>
              <a:rPr lang="en-US" altLang="ru-RU" sz="3200"/>
              <a:t> </a:t>
            </a:r>
            <a:r>
              <a:rPr lang="en-US" altLang="en-US" sz="3200"/>
              <a:t>страны</a:t>
            </a:r>
            <a:r>
              <a:rPr lang="en-US" altLang="ru-RU" sz="3200"/>
              <a:t>!</a:t>
            </a:r>
            <a:r>
              <a:rPr lang="" altLang="en-US" sz="3200"/>
              <a:t>»</a:t>
            </a:r>
            <a:r>
              <a:rPr lang="en-US" altLang="ru-RU" sz="3200"/>
              <a:t>.</a:t>
            </a:r>
            <a:br>
              <a:rPr lang="en-US" altLang="ru-RU" sz="3200"/>
            </a:br>
            <a:r>
              <a:rPr lang="en-US" altLang="en-US" sz="3200"/>
              <a:t>В</a:t>
            </a:r>
            <a:r>
              <a:rPr lang="en-US" altLang="ru-RU" sz="3200"/>
              <a:t> </a:t>
            </a:r>
            <a:r>
              <a:rPr lang="en-US" altLang="en-US" sz="3200"/>
              <a:t>марафоне</a:t>
            </a:r>
            <a:r>
              <a:rPr lang="en-US" altLang="ru-RU" sz="3200"/>
              <a:t> </a:t>
            </a:r>
            <a:r>
              <a:rPr lang="en-US" altLang="en-US" sz="3200"/>
              <a:t>приняло</a:t>
            </a:r>
            <a:r>
              <a:rPr lang="en-US" altLang="ru-RU" sz="3200"/>
              <a:t> 18 </a:t>
            </a:r>
            <a:r>
              <a:rPr lang="en-US" altLang="en-US" sz="3200"/>
              <a:t>учащихся</a:t>
            </a:r>
            <a:r>
              <a:rPr lang="en-US" altLang="ru-RU" sz="3200"/>
              <a:t> </a:t>
            </a:r>
            <a:r>
              <a:rPr lang="en-US" altLang="en-US" sz="3200"/>
              <a:t>в</a:t>
            </a:r>
            <a:r>
              <a:rPr lang="en-US" altLang="ru-RU" sz="3200"/>
              <a:t> </a:t>
            </a:r>
            <a:r>
              <a:rPr lang="en-US" altLang="en-US" sz="3200"/>
              <a:t>разных</a:t>
            </a:r>
            <a:r>
              <a:rPr lang="en-US" altLang="ru-RU" sz="3200"/>
              <a:t> </a:t>
            </a:r>
            <a:r>
              <a:rPr lang="en-US" altLang="en-US" sz="3200"/>
              <a:t>направлениях</a:t>
            </a:r>
            <a:r>
              <a:rPr lang="en-US" altLang="ru-RU" sz="3200"/>
              <a:t>: </a:t>
            </a:r>
            <a:r>
              <a:rPr lang="en-US" altLang="en-US" sz="3200"/>
              <a:t>стихотворения</a:t>
            </a:r>
            <a:r>
              <a:rPr lang="en-US" altLang="ru-RU" sz="3200"/>
              <a:t>, </a:t>
            </a:r>
            <a:r>
              <a:rPr lang="en-US" altLang="en-US" sz="3200"/>
              <a:t>игры</a:t>
            </a:r>
            <a:r>
              <a:rPr lang="en-US" altLang="ru-RU" sz="3200"/>
              <a:t>, </a:t>
            </a:r>
            <a:r>
              <a:rPr lang="en-US" altLang="en-US" sz="3200"/>
              <a:t>сказки</a:t>
            </a:r>
            <a:r>
              <a:rPr lang="en-US" altLang="ru-RU" sz="3200"/>
              <a:t>, </a:t>
            </a:r>
            <a:r>
              <a:rPr lang="en-US" altLang="en-US" sz="3200"/>
              <a:t>рисунки</a:t>
            </a:r>
            <a:r>
              <a:rPr lang="en-US" altLang="ru-RU" sz="3200"/>
              <a:t>, </a:t>
            </a:r>
            <a:r>
              <a:rPr lang="en-US" altLang="en-US" sz="3200"/>
              <a:t>ребусы</a:t>
            </a:r>
            <a:r>
              <a:rPr lang="en-US" altLang="ru-RU" sz="3200"/>
              <a:t>, </a:t>
            </a:r>
            <a:r>
              <a:rPr lang="en-US" altLang="en-US" sz="3200"/>
              <a:t>видео</a:t>
            </a:r>
            <a:r>
              <a:rPr lang="en-US" altLang="ru-RU" sz="3200"/>
              <a:t>.</a:t>
            </a:r>
            <a:endParaRPr lang="en-US" altLang="ru-RU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" name="Изображение 2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2831465" y="-1677670"/>
            <a:ext cx="6292850" cy="10165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Изображение 3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121285"/>
            <a:ext cx="12063730" cy="6534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" name="Изображение 4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2608580" y="-2608580"/>
            <a:ext cx="6857365" cy="120751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" name="Изображение 5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2986405" y="-2515870"/>
            <a:ext cx="5847080" cy="113144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Изображение 6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2802255" y="-2559050"/>
            <a:ext cx="6349365" cy="1146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>
                <a:hlinkClick r:id="rId1" tooltip="" action="ppaction://hlinkfile"/>
              </a:rPr>
              <a:t>отчет осень\MOV_20251027_134642.mp4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4761</Words>
  <Application>WPS Presentation</Application>
  <PresentationFormat>宽屏</PresentationFormat>
  <Paragraphs>49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7</cp:revision>
  <dcterms:created xsi:type="dcterms:W3CDTF">2025-07-23T00:59:00Z</dcterms:created>
  <dcterms:modified xsi:type="dcterms:W3CDTF">2025-10-27T14:14:40Z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1049-12.2.0.23131</vt:lpwstr>
  </property>
  <property fmtid="{D5CDD505-2E9C-101B-9397-08002B2CF9AE}" pid="3" name="ICV">
    <vt:lpwstr>E9570D2E314C4FE9B5D2497FAA2293AB_13</vt:lpwstr>
  </property>
</Properties>
</file>