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0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632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8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20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9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8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8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6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8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2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3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8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1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2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9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564D2-8BB0-4EF5-B978-102E48A89C47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FD0A9F-DA2F-4936-90C1-47FA0B5A1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8B49B-C66D-4FFE-858A-14D5D79C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«ЧВК «Редан» - серьёзный разговор с подростком»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AB9764-DEB4-40EB-A547-73AE60A68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9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C239A-9FE7-484E-983A-39D0B907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Уважаемые родители!</a:t>
            </a:r>
            <a:r>
              <a:rPr lang="ru-RU" dirty="0"/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817749-7D02-4F0D-B947-792A3FC8C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092037"/>
            <a:ext cx="8915400" cy="3777622"/>
          </a:xfrm>
        </p:spPr>
        <p:txBody>
          <a:bodyPr>
            <a:normAutofit/>
          </a:bodyPr>
          <a:lstStyle/>
          <a:p>
            <a:r>
              <a:rPr lang="ru-RU" sz="4000" dirty="0"/>
              <a:t>Помните, что подросток - это формирующаяся личность и с ним необходимо разговаривать на языке уважения. </a:t>
            </a:r>
          </a:p>
        </p:txBody>
      </p:sp>
    </p:spTree>
    <p:extLst>
      <p:ext uri="{BB962C8B-B14F-4D97-AF65-F5344CB8AC3E}">
        <p14:creationId xmlns:p14="http://schemas.microsoft.com/office/powerpoint/2010/main" val="316459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19919-2023-4823-B1C8-94E70226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43958"/>
            <a:ext cx="8911687" cy="1280890"/>
          </a:xfrm>
        </p:spPr>
        <p:txBody>
          <a:bodyPr/>
          <a:lstStyle/>
          <a:p>
            <a:r>
              <a:rPr lang="ru-RU" dirty="0" err="1"/>
              <a:t>Рёдан</a:t>
            </a:r>
            <a:r>
              <a:rPr lang="ru-RU" dirty="0"/>
              <a:t>, </a:t>
            </a:r>
            <a:r>
              <a:rPr lang="ru-RU" dirty="0" err="1"/>
              <a:t>анимэ</a:t>
            </a:r>
            <a:r>
              <a:rPr lang="ru-RU" dirty="0"/>
              <a:t>, </a:t>
            </a:r>
            <a:r>
              <a:rPr lang="ru-RU" dirty="0" err="1"/>
              <a:t>манга</a:t>
            </a:r>
            <a:r>
              <a:rPr lang="ru-RU" dirty="0"/>
              <a:t>, </a:t>
            </a:r>
            <a:r>
              <a:rPr lang="ru-RU" dirty="0" err="1"/>
              <a:t>сёнэн</a:t>
            </a:r>
            <a:r>
              <a:rPr lang="ru-RU" dirty="0"/>
              <a:t>…</a:t>
            </a:r>
            <a:br>
              <a:rPr lang="ru-RU" dirty="0"/>
            </a:br>
            <a:r>
              <a:rPr lang="ru-RU" dirty="0"/>
              <a:t>Что это всё значит?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63F125-FC3A-43B9-8AD0-60D36FD7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780" y="1540189"/>
            <a:ext cx="8915400" cy="3777622"/>
          </a:xfrm>
        </p:spPr>
        <p:txBody>
          <a:bodyPr/>
          <a:lstStyle/>
          <a:p>
            <a:r>
              <a:rPr lang="ru-RU" sz="2400" dirty="0"/>
              <a:t>Аниме – японская мультипликация, отличающаяся манерой отрисовки.</a:t>
            </a:r>
          </a:p>
          <a:p>
            <a:r>
              <a:rPr lang="ru-RU" sz="2400" dirty="0" err="1"/>
              <a:t>Манга</a:t>
            </a:r>
            <a:r>
              <a:rPr lang="ru-RU" sz="2400" dirty="0"/>
              <a:t> – японские комиксы.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F195C-E664-4C02-B4F6-6A1BDB7C1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3072247"/>
            <a:ext cx="4902921" cy="32686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6C3BF9-E763-41AD-80A3-C568D248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16" y="2144267"/>
            <a:ext cx="3227544" cy="45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28D9F-8275-491F-BADC-4751D8AE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это всё значит?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1AAEC-2691-44AB-9300-6DA09D83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75" y="1540189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 err="1"/>
              <a:t>Тайтл</a:t>
            </a:r>
            <a:r>
              <a:rPr lang="ru-RU" sz="2400" dirty="0"/>
              <a:t> – отдельное произведение японской </a:t>
            </a:r>
          </a:p>
          <a:p>
            <a:r>
              <a:rPr lang="ru-RU" sz="2400" dirty="0"/>
              <a:t>анимации.</a:t>
            </a:r>
          </a:p>
          <a:p>
            <a:r>
              <a:rPr lang="ru-RU" sz="2400" dirty="0" err="1"/>
              <a:t>Сёнэн</a:t>
            </a:r>
            <a:r>
              <a:rPr lang="ru-RU" sz="2400" dirty="0"/>
              <a:t> – </a:t>
            </a:r>
            <a:r>
              <a:rPr lang="ru-RU" sz="2400" dirty="0" err="1"/>
              <a:t>анимэ</a:t>
            </a:r>
            <a:r>
              <a:rPr lang="ru-RU" sz="2400" dirty="0"/>
              <a:t> или </a:t>
            </a:r>
            <a:r>
              <a:rPr lang="ru-RU" sz="2400" dirty="0" err="1"/>
              <a:t>манга</a:t>
            </a:r>
            <a:r>
              <a:rPr lang="ru-RU" sz="2400" dirty="0"/>
              <a:t>, </a:t>
            </a:r>
            <a:r>
              <a:rPr lang="ru-RU" sz="2400" dirty="0" err="1"/>
              <a:t>расчитанные</a:t>
            </a:r>
            <a:r>
              <a:rPr lang="ru-RU" sz="2400" dirty="0"/>
              <a:t> на мальчиков-подростков 12-18 лет.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FE3412-C00E-481D-A785-E8167FDE6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57" y="3532042"/>
            <a:ext cx="6266238" cy="29839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41F9FD-7904-4E11-897D-343EE9D18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99" y="1055542"/>
            <a:ext cx="3473353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19A76-7543-474A-AC5D-F20DB70B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815" y="353947"/>
            <a:ext cx="8911687" cy="1280890"/>
          </a:xfrm>
        </p:spPr>
        <p:txBody>
          <a:bodyPr/>
          <a:lstStyle/>
          <a:p>
            <a:r>
              <a:rPr lang="ru-RU" dirty="0" err="1"/>
              <a:t>Рёдан</a:t>
            </a:r>
            <a:r>
              <a:rPr lang="ru-RU" dirty="0"/>
              <a:t> из </a:t>
            </a:r>
            <a:r>
              <a:rPr lang="ru-RU" dirty="0" err="1"/>
              <a:t>анимэ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796CF-0FFD-4CD3-BBC9-9FFA74ED6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116" y="1241253"/>
            <a:ext cx="8915400" cy="3777622"/>
          </a:xfrm>
        </p:spPr>
        <p:txBody>
          <a:bodyPr/>
          <a:lstStyle/>
          <a:p>
            <a:r>
              <a:rPr lang="en-US" sz="2400" dirty="0"/>
              <a:t>Hunter x Hunter </a:t>
            </a:r>
            <a:r>
              <a:rPr lang="ru-RU" sz="2400" dirty="0"/>
              <a:t>(в переводе - Охотник и Охотник) </a:t>
            </a:r>
            <a:r>
              <a:rPr lang="en-US" sz="2400" dirty="0"/>
              <a:t>– </a:t>
            </a:r>
            <a:r>
              <a:rPr lang="ru-RU" sz="2400" dirty="0" err="1"/>
              <a:t>манга</a:t>
            </a:r>
            <a:r>
              <a:rPr lang="ru-RU" sz="2400" dirty="0"/>
              <a:t>, издаваемая с 1998 года.</a:t>
            </a:r>
          </a:p>
          <a:p>
            <a:r>
              <a:rPr lang="ru-RU" sz="2400" dirty="0" err="1"/>
              <a:t>Геней</a:t>
            </a:r>
            <a:r>
              <a:rPr lang="ru-RU" sz="2400" dirty="0"/>
              <a:t> </a:t>
            </a:r>
            <a:r>
              <a:rPr lang="ru-RU" sz="2400" dirty="0" err="1"/>
              <a:t>Рёдан</a:t>
            </a:r>
            <a:r>
              <a:rPr lang="ru-RU" sz="2400" dirty="0"/>
              <a:t> (Пауки) – это преступная организация грабителей и убийц со сверхспособностями; главные антагонисты </a:t>
            </a:r>
            <a:r>
              <a:rPr lang="ru-RU" sz="2400" dirty="0" err="1"/>
              <a:t>анимэ</a:t>
            </a:r>
            <a:r>
              <a:rPr lang="ru-RU" sz="2400" dirty="0"/>
              <a:t> (отрицательные герои).</a:t>
            </a:r>
          </a:p>
          <a:p>
            <a:r>
              <a:rPr lang="ru-RU" sz="2400" dirty="0"/>
              <a:t>«4» – шпионы и предатели организации.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0A954-D7B0-4EE8-8272-DE2ABFD0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56" y="4002507"/>
            <a:ext cx="6608618" cy="26159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97ED6E-1249-4F36-B2EB-BCE3C7AC3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14" y="3130064"/>
            <a:ext cx="3241098" cy="324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8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20F6C-DEEE-493F-BC4E-409FD2FD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Субкультура </a:t>
            </a:r>
            <a:r>
              <a:rPr lang="ru-RU" dirty="0" err="1"/>
              <a:t>анимешников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40A4C977-D00A-4C80-8029-86DB44F5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303" y="1540189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O.R.D.A. </a:t>
            </a:r>
            <a:r>
              <a:rPr lang="ru-RU" sz="2400" dirty="0"/>
              <a:t>– Общество Российских Добрых </a:t>
            </a:r>
            <a:r>
              <a:rPr lang="ru-RU" sz="2400" dirty="0" err="1"/>
              <a:t>Анимешников</a:t>
            </a:r>
            <a:endParaRPr lang="ru-RU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4B8CE-5EE4-4AE0-B970-24DCD1AF4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03" y="2456268"/>
            <a:ext cx="5624315" cy="37776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6D721BD-7E96-47CD-9A2C-99100F1F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4" y="2929257"/>
            <a:ext cx="5265376" cy="28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6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F459B-A014-4A47-A814-1491AF65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O.R.D.A. </a:t>
            </a:r>
            <a:r>
              <a:rPr lang="ru-RU" dirty="0"/>
              <a:t>– Общество Российских Добрых </a:t>
            </a:r>
            <a:r>
              <a:rPr lang="ru-RU" dirty="0" err="1"/>
              <a:t>Анимешников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FC9F06-FB2B-465E-94CF-82837C381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43" y="2216727"/>
            <a:ext cx="5667375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9ABF74-0F97-4C48-B6EB-478A03C41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06" y="1464541"/>
            <a:ext cx="3704051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753D8-6C11-4CB0-89DA-313AEDF9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1330691"/>
            <a:ext cx="8911687" cy="1280890"/>
          </a:xfrm>
        </p:spPr>
        <p:txBody>
          <a:bodyPr/>
          <a:lstStyle/>
          <a:p>
            <a:r>
              <a:rPr lang="ru-RU" dirty="0"/>
              <a:t>ЧВК «</a:t>
            </a:r>
            <a:r>
              <a:rPr lang="ru-RU" dirty="0" err="1"/>
              <a:t>Рёдан</a:t>
            </a:r>
            <a:r>
              <a:rPr lang="ru-RU" dirty="0"/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079DFA-A2AE-4D59-AE07-93DF6426C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6" y="403478"/>
            <a:ext cx="7897093" cy="5967916"/>
          </a:xfrm>
        </p:spPr>
      </p:pic>
    </p:spTree>
    <p:extLst>
      <p:ext uri="{BB962C8B-B14F-4D97-AF65-F5344CB8AC3E}">
        <p14:creationId xmlns:p14="http://schemas.microsoft.com/office/powerpoint/2010/main" val="191652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4447C-DB88-4422-A36B-B08C2C17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для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480665-81E9-4231-9BFD-6A62DBFF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576" y="1540188"/>
            <a:ext cx="10474036" cy="4693701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Необходимо разговаривать с детьми о происходящем в мире. </a:t>
            </a:r>
          </a:p>
          <a:p>
            <a:r>
              <a:rPr lang="ru-RU" sz="2800" dirty="0"/>
              <a:t>Часто родители для детей становятся </a:t>
            </a:r>
            <a:r>
              <a:rPr lang="ru-RU" sz="2800" dirty="0" err="1"/>
              <a:t>антиавторитетами</a:t>
            </a:r>
            <a:r>
              <a:rPr lang="ru-RU" sz="2800" dirty="0"/>
              <a:t>, поэтому важно не говорить, что так нельзя. </a:t>
            </a:r>
            <a:endParaRPr lang="ru-RU" sz="3800" dirty="0"/>
          </a:p>
          <a:p>
            <a:r>
              <a:rPr lang="ru-RU" sz="2800" dirty="0"/>
              <a:t>Необходимо тщательно продумать над вопросами, которые вы зададите своему сыну, дочери, чтобы ребенок задумался, а почему это плохо. </a:t>
            </a:r>
          </a:p>
          <a:p>
            <a:r>
              <a:rPr lang="ru-RU" sz="2800" dirty="0"/>
              <a:t>Если вы понимаете, что ребенок поддерживает поступки неформальной группы, которые могут привести к опасной ситуации, придется отвести его к психологу.</a:t>
            </a:r>
            <a:endParaRPr lang="ru-RU" sz="33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322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669D9-01AD-4D8C-927F-08D84F3E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для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DDE9C-0895-4197-8F49-D665C5E78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1496290"/>
            <a:ext cx="10569429" cy="4737599"/>
          </a:xfrm>
        </p:spPr>
        <p:txBody>
          <a:bodyPr>
            <a:normAutofit/>
          </a:bodyPr>
          <a:lstStyle/>
          <a:p>
            <a:r>
              <a:rPr lang="ru-RU" sz="2800" dirty="0"/>
              <a:t>Если родитель обладает достаточными знаниями для объяснения юридических последствий для членов неформальной группы, то следует с подростком также обсудить это. </a:t>
            </a:r>
          </a:p>
          <a:p>
            <a:r>
              <a:rPr lang="ru-RU" sz="2800" dirty="0"/>
              <a:t>При наличии в семье мобилизованного необходимо обговорить с ребенком и этот момент. </a:t>
            </a:r>
          </a:p>
          <a:p>
            <a:r>
              <a:rPr lang="ru-RU" sz="2800" dirty="0"/>
              <a:t>Надо уметь разговаривать со своим ребенком и интересоваться не только оценками, но и личной жизнью. </a:t>
            </a:r>
          </a:p>
        </p:txBody>
      </p:sp>
    </p:spTree>
    <p:extLst>
      <p:ext uri="{BB962C8B-B14F-4D97-AF65-F5344CB8AC3E}">
        <p14:creationId xmlns:p14="http://schemas.microsoft.com/office/powerpoint/2010/main" val="19131873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</TotalTime>
  <Words>251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«ЧВК «Редан» - серьёзный разговор с подростком»</vt:lpstr>
      <vt:lpstr>Рёдан, анимэ, манга, сёнэн… Что это всё значит?</vt:lpstr>
      <vt:lpstr>Что это всё значит?</vt:lpstr>
      <vt:lpstr>Рёдан из анимэ</vt:lpstr>
      <vt:lpstr>Субкультура анимешников</vt:lpstr>
      <vt:lpstr>O.R.D.A. – Общество Российских Добрых Анимешников </vt:lpstr>
      <vt:lpstr>ЧВК «Рёдан»</vt:lpstr>
      <vt:lpstr>Рекомендации для родителей</vt:lpstr>
      <vt:lpstr>Рекомендации для родителей</vt:lpstr>
      <vt:lpstr>Уважаемые родители!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«ЧВК «Редан» - серьёзный разговор с подростком»</dc:title>
  <dc:creator>Кристина Ляшенко</dc:creator>
  <cp:lastModifiedBy>Кристина Ляшенко</cp:lastModifiedBy>
  <cp:revision>9</cp:revision>
  <dcterms:created xsi:type="dcterms:W3CDTF">2023-03-13T16:24:28Z</dcterms:created>
  <dcterms:modified xsi:type="dcterms:W3CDTF">2023-03-13T17:56:16Z</dcterms:modified>
</cp:coreProperties>
</file>