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52565-2C12-4C62-BF55-A16863FA290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66948-56A3-46C6-BAE4-9AA5B19AB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g-fotki.yandex.ru/get/6520/108950446.113/0_cd1fc_4b1c61ad_S" TargetMode="External"/><Relationship Id="rId2" Type="http://schemas.openxmlformats.org/officeDocument/2006/relationships/hyperlink" Target="http://img-fotki.yandex.ru/get/6510/134091466.a/0_8eade_b145a1ba_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g-fotki.yandex.ru/get/19/108950446.6d/0_b4102_1793a431_S" TargetMode="External"/><Relationship Id="rId5" Type="http://schemas.openxmlformats.org/officeDocument/2006/relationships/hyperlink" Target="http://img-fotki.yandex.ru/get/9511/134091466.ce/0_cb245_e401dbc8_S" TargetMode="External"/><Relationship Id="rId4" Type="http://schemas.openxmlformats.org/officeDocument/2006/relationships/hyperlink" Target="http://img-fotki.yandex.ru/get/6423/108950446.113/0_cd1e7_4caa1851_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4067944" y="2636912"/>
            <a:ext cx="6643734" cy="2958538"/>
            <a:chOff x="1115616" y="2146448"/>
            <a:chExt cx="7165477" cy="335792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146448"/>
              <a:ext cx="7165477" cy="11527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87089" y="5085184"/>
              <a:ext cx="5084703" cy="4191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2643174" y="642918"/>
            <a:ext cx="4572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Устный счет</a:t>
            </a:r>
            <a:br>
              <a:rPr lang="ru-RU" sz="5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3 класс</a:t>
            </a:r>
            <a:endParaRPr lang="ru-RU" sz="5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43438" y="4714884"/>
            <a:ext cx="3643322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dirty="0" smtClean="0">
                <a:solidFill>
                  <a:srgbClr val="0000FF"/>
                </a:solidFill>
              </a:rPr>
              <a:t>Составила учитель</a:t>
            </a:r>
          </a:p>
          <a:p>
            <a:pPr>
              <a:lnSpc>
                <a:spcPct val="80000"/>
              </a:lnSpc>
            </a:pPr>
            <a:r>
              <a:rPr lang="ru-RU" dirty="0" smtClean="0">
                <a:solidFill>
                  <a:srgbClr val="0000FF"/>
                </a:solidFill>
              </a:rPr>
              <a:t>начальных </a:t>
            </a:r>
            <a:r>
              <a:rPr lang="ru-RU" dirty="0" smtClean="0">
                <a:solidFill>
                  <a:srgbClr val="0000FF"/>
                </a:solidFill>
              </a:rPr>
              <a:t>классов МБОУ «Петровская ОШ»</a:t>
            </a:r>
          </a:p>
          <a:p>
            <a:pPr>
              <a:lnSpc>
                <a:spcPct val="80000"/>
              </a:lnSpc>
            </a:pPr>
            <a:r>
              <a:rPr lang="ru-RU" dirty="0" err="1" smtClean="0">
                <a:solidFill>
                  <a:srgbClr val="0000FF"/>
                </a:solidFill>
              </a:rPr>
              <a:t>Эмирова</a:t>
            </a:r>
            <a:r>
              <a:rPr lang="ru-RU" dirty="0" smtClean="0">
                <a:solidFill>
                  <a:srgbClr val="0000FF"/>
                </a:solidFill>
              </a:rPr>
              <a:t> Э.Э.</a:t>
            </a:r>
            <a:endParaRPr lang="ru-RU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85918" y="357166"/>
            <a:ext cx="689168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Интернет-ресурсы:</a:t>
            </a:r>
          </a:p>
          <a:p>
            <a:pPr algn="ctr">
              <a:lnSpc>
                <a:spcPct val="150000"/>
              </a:lnSpc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Кубики с цифрами 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  <a:hlinkClick r:id="rId2"/>
              </a:rPr>
              <a:t>http://img-fotki.yandex.ru/get/6510/134091466.a/0_8eade_b145a1ba_S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Сова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  <a:hlinkClick r:id="rId3"/>
              </a:rPr>
              <a:t>http://img-fotki.yandex.ru/get/6520/108950446.113/0_cd1fc_4b1c61ad_S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Циркуль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  <a:hlinkClick r:id="rId4"/>
              </a:rPr>
              <a:t>http://img-fotki.yandex.ru/get/6423/108950446.113/0_cd1e7_4caa1851_S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Цифра 5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  <a:hlinkClick r:id="rId5"/>
              </a:rPr>
              <a:t>http://img-fotki.yandex.ru/get/9511/134091466.ce/0_cb245_e401dbc8_S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Блокнот с ручкой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  <a:hlinkClick r:id="rId6"/>
              </a:rPr>
              <a:t>http://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img-fotki.yandex.ru/get/19/108950446.6d/0_b4102_1793a431_S</a:t>
            </a:r>
            <a:endParaRPr lang="ru-RU" sz="14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1400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https://www.google.ru/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3000372"/>
            <a:ext cx="457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Громко прозвенел звонок- 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Начинается урок 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Наши ушки на макушке, 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Глазки хорошо открыты. 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Слушаем, запоминаем, 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 минутки не теряем. 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скачанные файлы (2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54" y="642918"/>
            <a:ext cx="3286148" cy="24288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274838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Ну-ка, в сторону карандаши! 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 костяшек. Ни ручек. Ни мела. 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Устный счет! Мы творим это дело 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Только силой ума и души. 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Цифры сходятся где-то во тьме, 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глаза начинают светиться, 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кругом только умные лица. 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Потому что считаем в уме!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ages (1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214290"/>
            <a:ext cx="3571900" cy="2000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857356" y="1928802"/>
          <a:ext cx="6357984" cy="3500463"/>
        </p:xfrm>
        <a:graphic>
          <a:graphicData uri="http://schemas.openxmlformats.org/drawingml/2006/table">
            <a:tbl>
              <a:tblPr/>
              <a:tblGrid>
                <a:gridCol w="1589496"/>
                <a:gridCol w="1589496"/>
                <a:gridCol w="1589496"/>
                <a:gridCol w="1589496"/>
              </a:tblGrid>
              <a:tr h="1166821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15 + 37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84 + 66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35 + 58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29 + 63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66821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74 + 12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59 + 25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48 + 33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26 + 43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66821"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57 + 14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25 + 73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87 + 6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64 + 19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143108" y="857232"/>
            <a:ext cx="6630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Выполни сложение устно:</a:t>
            </a:r>
            <a:endParaRPr lang="ru-RU" sz="4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0" y="785794"/>
            <a:ext cx="70009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Выполни вычитание устно: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000232" y="2214555"/>
          <a:ext cx="6286544" cy="3939372"/>
        </p:xfrm>
        <a:graphic>
          <a:graphicData uri="http://schemas.openxmlformats.org/drawingml/2006/table">
            <a:tbl>
              <a:tblPr/>
              <a:tblGrid>
                <a:gridCol w="1571636"/>
                <a:gridCol w="1571636"/>
                <a:gridCol w="1571636"/>
                <a:gridCol w="1571636"/>
              </a:tblGrid>
              <a:tr h="1313124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93 - 34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74 - 66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96 - 78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69 - 19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13124"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62 - 37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59 - 44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78 - 38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79 - 58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13124"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37 - 78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65 - 65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87 - 43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81 - 32 =</a:t>
                      </a:r>
                    </a:p>
                  </a:txBody>
                  <a:tcPr marL="73152" marR="73152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1802" y="571480"/>
            <a:ext cx="33478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 задачи: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5918" y="1582340"/>
            <a:ext cx="64294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кинозале находятся 78 кресел. Для проведения концерта принесли ещё 67 кресел. Сколько кресел стало в кинозале?</a:t>
            </a:r>
          </a:p>
          <a:p>
            <a:pPr marL="342900" indent="-342900"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Вчера туристический автобус проехал 120 км, а сегодня проехал ещё 140. Сколько километров проехал туристический автобус за 2 дня?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Коля за весь день собрал 230 кг картофеля. А его брат собрал на 30 кг больше. Сколько кг собрал брат Коли? Сколько они собрали вместе?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4612" y="357166"/>
            <a:ext cx="48693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 или нет?</a:t>
            </a:r>
            <a:endParaRPr lang="ru-RU" sz="4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1428736"/>
            <a:ext cx="4572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1.Число 36 делится на 4?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Число 36 делится на 9?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При умножении числа на 1 получается следующее число?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При делении числа на 1 получается это же число?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Можно ли из чисел 24, 8 и 4 составить пример на умножение?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1/6 часть числа 36 равна шести?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Число 24 в 3 раза больше числа 8?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Число 15 на 3 больше числа 5?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Если число 6 умножить на 0, то получим число 6?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 Квадрат со стороной 1 см называют квадратным сантиметром?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ages (1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92" y="214290"/>
            <a:ext cx="17145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642918"/>
            <a:ext cx="77395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Помоги Мальвине найти периметр фигур: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сторона квадрата 5см, стороны прямоугольника  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 см и 3 см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скачанные файлы (2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2214554"/>
            <a:ext cx="5072098" cy="35004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4612" y="928670"/>
            <a:ext cx="52900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Молодцы!</a:t>
            </a:r>
            <a:endParaRPr lang="ru-RU" sz="7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скачанные файлы (2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5" y="2381250"/>
            <a:ext cx="4357718" cy="33337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7F7F7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267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8</cp:revision>
  <dcterms:created xsi:type="dcterms:W3CDTF">2014-07-09T12:43:29Z</dcterms:created>
  <dcterms:modified xsi:type="dcterms:W3CDTF">2018-02-08T19:14:57Z</dcterms:modified>
</cp:coreProperties>
</file>