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2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283" r:id="rId12"/>
    <p:sldId id="300" r:id="rId13"/>
    <p:sldId id="301" r:id="rId14"/>
    <p:sldId id="302" r:id="rId15"/>
    <p:sldId id="303" r:id="rId16"/>
    <p:sldId id="284" r:id="rId17"/>
    <p:sldId id="269" r:id="rId18"/>
    <p:sldId id="285" r:id="rId19"/>
    <p:sldId id="286" r:id="rId20"/>
    <p:sldId id="276" r:id="rId21"/>
    <p:sldId id="278" r:id="rId22"/>
    <p:sldId id="288" r:id="rId23"/>
    <p:sldId id="289" r:id="rId24"/>
    <p:sldId id="290" r:id="rId25"/>
    <p:sldId id="291" r:id="rId26"/>
    <p:sldId id="304" r:id="rId27"/>
    <p:sldId id="305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16" autoAdjust="0"/>
    <p:restoredTop sz="76047" autoAdjust="0"/>
  </p:normalViewPr>
  <p:slideViewPr>
    <p:cSldViewPr>
      <p:cViewPr varScale="1">
        <p:scale>
          <a:sx n="59" d="100"/>
          <a:sy n="59" d="100"/>
        </p:scale>
        <p:origin x="-178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4E39-584A-4318-9ACF-9CFD5650E78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6C0-BFBD-493D-BE84-5599F2AA0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4E39-584A-4318-9ACF-9CFD5650E78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6C0-BFBD-493D-BE84-5599F2AA0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4E39-584A-4318-9ACF-9CFD5650E78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6C0-BFBD-493D-BE84-5599F2AA0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4E39-584A-4318-9ACF-9CFD5650E78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6C0-BFBD-493D-BE84-5599F2AA0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4E39-584A-4318-9ACF-9CFD5650E78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6C0-BFBD-493D-BE84-5599F2AA0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4E39-584A-4318-9ACF-9CFD5650E78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6C0-BFBD-493D-BE84-5599F2AA0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4E39-584A-4318-9ACF-9CFD5650E78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6C0-BFBD-493D-BE84-5599F2AA0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4E39-584A-4318-9ACF-9CFD5650E78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6C0-BFBD-493D-BE84-5599F2AA0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4E39-584A-4318-9ACF-9CFD5650E78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6C0-BFBD-493D-BE84-5599F2AA0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4E39-584A-4318-9ACF-9CFD5650E78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6C0-BFBD-493D-BE84-5599F2AA0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4E39-584A-4318-9ACF-9CFD5650E78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046C0-BFBD-493D-BE84-5599F2AA0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F4E39-584A-4318-9ACF-9CFD5650E78E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046C0-BFBD-493D-BE84-5599F2AA084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10088-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00098" y="-500090"/>
            <a:ext cx="10287072" cy="7572427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2195736" y="2492896"/>
            <a:ext cx="4824536" cy="14401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785918" y="2533518"/>
            <a:ext cx="557216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Нузет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Умеров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бала </a:t>
            </a:r>
            <a:r>
              <a:rPr kumimoji="0" lang="ru-RU" sz="4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шаири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429388" y="5000636"/>
            <a:ext cx="2714612" cy="1571636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Абляева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Гульзар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Айдеровна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къырымтатар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тили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эдебияты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оджасы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6522" y="0"/>
            <a:ext cx="9170522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428596" y="428604"/>
            <a:ext cx="8215370" cy="61436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umero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32656"/>
            <a:ext cx="8280920" cy="61730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285720" y="285728"/>
            <a:ext cx="8572560" cy="63579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b5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260648"/>
            <a:ext cx="8496944" cy="63873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669"/>
            <a:ext cx="9144000" cy="6851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4644008" y="1052736"/>
            <a:ext cx="3761134" cy="48577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Белли бала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шаири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журналист,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терджиман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Нузет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Умеров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1931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сенеси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ноябрь 13-те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Акъмесджит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шеэринде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дюньягъа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кельди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Вул._Курчатова,_4_01-101-017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1124744"/>
            <a:ext cx="3888432" cy="4752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4499992" y="980728"/>
            <a:ext cx="3716486" cy="48577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Бутюн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халкъымызнен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берабер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сюргюнликнинъ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агъырлыкъларыны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озь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башындан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кечирди.1951с. орта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мектепни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битире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Ангрен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шеэринде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Озьбекистан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шахтер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олып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чалыша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umerov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980728"/>
            <a:ext cx="3816424" cy="4940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4644008" y="1071546"/>
            <a:ext cx="3672408" cy="48577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Нузет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Умеров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генчлигинден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бала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шаири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олмагъа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арз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эте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эди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1958с. о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Москвадаки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М.Горький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адына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эдебият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институтына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окъумагъа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кире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20161127_0017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431540" y="1376772"/>
            <a:ext cx="4968552" cy="4176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4932040" y="1071546"/>
            <a:ext cx="3384376" cy="48577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Н.Умеров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ичюн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чешит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иджадий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услюплерде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шиирлер,икяелер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масаллар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яратты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20161127_0013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03548" y="1232756"/>
            <a:ext cx="5040560" cy="4536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2915816" y="1124744"/>
            <a:ext cx="5516686" cy="468052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1992 с.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Нузет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агъа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къорантасынен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Акъмесджитке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кочип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келе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тилинде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ичюн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язылгъан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Амет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кирамет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(1997), «Алтын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урлукъ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(2000),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эки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тильде «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Меним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достум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Руслан» (2001)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джыйынтыкълары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нешир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этиле.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hgffvh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1196752"/>
            <a:ext cx="2232248" cy="4536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C:\Users\User\Desktop\78494143_56801884_x_fc580aa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793"/>
          </a:xfrm>
          <a:prstGeom prst="rect">
            <a:avLst/>
          </a:prstGeom>
          <a:noFill/>
        </p:spPr>
      </p:pic>
      <p:pic>
        <p:nvPicPr>
          <p:cNvPr id="6" name="Рисунок 5" descr="20161122_1441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4896036" y="1448780"/>
            <a:ext cx="5040560" cy="2808312"/>
          </a:xfrm>
          <a:prstGeom prst="rect">
            <a:avLst/>
          </a:prstGeom>
        </p:spPr>
      </p:pic>
      <p:pic>
        <p:nvPicPr>
          <p:cNvPr id="8" name="Рисунок 7" descr="b142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2105472"/>
            <a:ext cx="2520280" cy="4752528"/>
          </a:xfrm>
          <a:prstGeom prst="rect">
            <a:avLst/>
          </a:prstGeom>
        </p:spPr>
      </p:pic>
      <p:pic>
        <p:nvPicPr>
          <p:cNvPr id="9" name="Рисунок 8" descr="b55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75856" y="980728"/>
            <a:ext cx="2592288" cy="48245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4427984" y="1071546"/>
            <a:ext cx="3644478" cy="48577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Ондан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гъайры,о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белли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бестекярымыз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Эдип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Асановнен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бераберликте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чалышып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онынъ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музыкасына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аджайип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йырлар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язды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Крымские татарки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”, “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Поедем в Ялту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Къарасувбазар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20161127_0012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273832" y="1534480"/>
            <a:ext cx="4896544" cy="3933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 descr="C:\Users\User\Desktop\g-ptn-arabesque-islamic-art-00000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83"/>
            <a:ext cx="9178848" cy="685848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55776" y="1844825"/>
            <a:ext cx="430222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5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Нузет</a:t>
            </a:r>
            <a:r>
              <a:rPr kumimoji="0" lang="ru-RU" sz="5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kumimoji="0" lang="ru-RU" sz="5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Умеров</a:t>
            </a:r>
            <a:r>
              <a:rPr kumimoji="0" lang="ru-RU" sz="5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5400" b="0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акъкъында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036" y="0"/>
            <a:ext cx="9164036" cy="6998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1043608" y="1142984"/>
            <a:ext cx="7200800" cy="478634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Прочитал. Ничего. Парень он весёлый, толк из него выйдет. Какой есть, таким и берите.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Корней Чуковский, детский поэт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(отклик на стихотворения, посланные на конкурс)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036" y="0"/>
            <a:ext cx="9164036" cy="6998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1043608" y="1142984"/>
            <a:ext cx="7200800" cy="478634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Удивительно, но, дожив до солидного возраста, он сохранил в себе те качества, которые присущи ребёнку, познающему мир: восторженность первооткрывателя.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Валерий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Басыров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директор изд. </a:t>
            </a:r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Доля</a:t>
            </a:r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036" y="0"/>
            <a:ext cx="9164036" cy="6998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251520" y="188640"/>
            <a:ext cx="8640960" cy="25202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Хаялперест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иджаткяр</a:t>
            </a:r>
            <a:endPara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Шакир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Селим, 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шаир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4cG76a-A_1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276872"/>
            <a:ext cx="8784976" cy="45811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036" y="0"/>
            <a:ext cx="9164036" cy="6998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251520" y="260648"/>
            <a:ext cx="8640960" cy="18722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«Алтын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урлукъ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ларны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сачкъан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эдип</a:t>
            </a:r>
            <a:endPara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Къырым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муарриети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x8W6lKdDf5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132856"/>
            <a:ext cx="8640959" cy="4725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6522" y="0"/>
            <a:ext cx="9170522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467544" y="404664"/>
            <a:ext cx="8215370" cy="61436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Н.А.Умеров_фот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404664"/>
            <a:ext cx="8204936" cy="6192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860032" y="0"/>
            <a:ext cx="4283968" cy="6858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sz="320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ВАТАНЫМ</a:t>
            </a:r>
          </a:p>
          <a:p>
            <a:pPr>
              <a:spcBef>
                <a:spcPct val="50000"/>
              </a:spcBef>
            </a:pPr>
            <a:r>
              <a:rPr lang="ru-RU" sz="2800" dirty="0" err="1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Танъ</a:t>
            </a:r>
            <a:r>
              <a:rPr lang="ru-RU" sz="280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аткъанда</a:t>
            </a:r>
            <a:endParaRPr lang="ru-RU" sz="2800" dirty="0" smtClean="0">
              <a:solidFill>
                <a:schemeClr val="tx1"/>
              </a:solidFill>
              <a:latin typeface="Arial Black" pitchFamily="34" charset="0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ru-RU" sz="2800" dirty="0" err="1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Чыкътым</a:t>
            </a:r>
            <a:r>
              <a:rPr lang="ru-RU" sz="280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чёльге</a:t>
            </a:r>
            <a:r>
              <a:rPr lang="ru-RU" sz="280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ru-RU" sz="280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Белим сарды </a:t>
            </a:r>
            <a:r>
              <a:rPr lang="ru-RU" sz="2800" dirty="0" err="1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когетлери</a:t>
            </a:r>
            <a:r>
              <a:rPr lang="ru-RU" sz="280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 – </a:t>
            </a:r>
          </a:p>
          <a:p>
            <a:pPr>
              <a:spcBef>
                <a:spcPct val="50000"/>
              </a:spcBef>
            </a:pPr>
            <a:r>
              <a:rPr lang="ru-RU" sz="2800" dirty="0" err="1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Ана</a:t>
            </a:r>
            <a:r>
              <a:rPr lang="ru-RU" sz="280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 – </a:t>
            </a:r>
            <a:r>
              <a:rPr lang="ru-RU" sz="2800" dirty="0" err="1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Юртум</a:t>
            </a:r>
            <a:endParaRPr lang="ru-RU" sz="2800" dirty="0" smtClean="0">
              <a:solidFill>
                <a:schemeClr val="tx1"/>
              </a:solidFill>
              <a:latin typeface="Arial Black" pitchFamily="34" charset="0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ru-RU" sz="2800" dirty="0" err="1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Тувгъан</a:t>
            </a:r>
            <a:r>
              <a:rPr lang="ru-RU" sz="280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ерим</a:t>
            </a:r>
            <a:r>
              <a:rPr lang="ru-RU" sz="280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ru-RU" sz="280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Бер </a:t>
            </a:r>
            <a:r>
              <a:rPr lang="ru-RU" sz="2800" dirty="0" err="1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опейим</a:t>
            </a:r>
            <a:r>
              <a:rPr lang="ru-RU" sz="280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эллеринъ</a:t>
            </a:r>
            <a:r>
              <a:rPr lang="ru-RU" sz="280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!</a:t>
            </a:r>
            <a:endParaRPr lang="ru-RU" sz="2800" dirty="0">
              <a:solidFill>
                <a:schemeClr val="tx1"/>
              </a:solidFill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7" name="Содержимое 6" descr="лрпидб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967536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0" y="0"/>
            <a:ext cx="3851920" cy="6858000"/>
          </a:xfrm>
        </p:spPr>
        <p:txBody>
          <a:bodyPr>
            <a:normAutofit/>
          </a:bodyPr>
          <a:lstStyle/>
          <a:p>
            <a:pPr algn="l">
              <a:lnSpc>
                <a:spcPct val="200000"/>
              </a:lnSpc>
            </a:pPr>
            <a:r>
              <a:rPr lang="ru-RU" sz="2400" dirty="0" err="1" smtClean="0">
                <a:latin typeface="Arial Black" pitchFamily="34" charset="0"/>
              </a:rPr>
              <a:t>Бардым</a:t>
            </a:r>
            <a:r>
              <a:rPr lang="ru-RU" sz="2400" dirty="0" smtClean="0">
                <a:latin typeface="Arial Black" pitchFamily="34" charset="0"/>
              </a:rPr>
              <a:t> </a:t>
            </a:r>
            <a:r>
              <a:rPr lang="ru-RU" sz="2400" dirty="0" err="1" smtClean="0">
                <a:latin typeface="Arial Black" pitchFamily="34" charset="0"/>
              </a:rPr>
              <a:t>денъиз</a:t>
            </a:r>
            <a:r>
              <a:rPr lang="ru-RU" sz="2400" dirty="0" smtClean="0">
                <a:latin typeface="Arial Black" pitchFamily="34" charset="0"/>
              </a:rPr>
              <a:t> </a:t>
            </a:r>
            <a:r>
              <a:rPr lang="ru-RU" sz="2400" dirty="0" err="1" smtClean="0">
                <a:latin typeface="Arial Black" pitchFamily="34" charset="0"/>
              </a:rPr>
              <a:t>ялысына</a:t>
            </a:r>
            <a:r>
              <a:rPr lang="ru-RU" sz="2400" dirty="0" smtClean="0">
                <a:latin typeface="Arial Black" pitchFamily="34" charset="0"/>
              </a:rPr>
              <a:t>,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err="1" smtClean="0">
                <a:latin typeface="Arial Black" pitchFamily="34" charset="0"/>
              </a:rPr>
              <a:t>Эсти</a:t>
            </a:r>
            <a:r>
              <a:rPr lang="ru-RU" sz="2400" dirty="0" smtClean="0">
                <a:latin typeface="Arial Black" pitchFamily="34" charset="0"/>
              </a:rPr>
              <a:t> </a:t>
            </a:r>
            <a:r>
              <a:rPr lang="ru-RU" sz="2400" dirty="0" err="1" smtClean="0">
                <a:latin typeface="Arial Black" pitchFamily="34" charset="0"/>
              </a:rPr>
              <a:t>салкъын</a:t>
            </a:r>
            <a:r>
              <a:rPr lang="ru-RU" sz="2400" dirty="0" smtClean="0">
                <a:latin typeface="Arial Black" pitchFamily="34" charset="0"/>
              </a:rPr>
              <a:t> </a:t>
            </a:r>
            <a:r>
              <a:rPr lang="ru-RU" sz="2400" dirty="0" err="1" smtClean="0">
                <a:latin typeface="Arial Black" pitchFamily="34" charset="0"/>
              </a:rPr>
              <a:t>ельчиклери</a:t>
            </a:r>
            <a:r>
              <a:rPr lang="ru-RU" sz="2400" dirty="0" smtClean="0">
                <a:latin typeface="Arial Black" pitchFamily="34" charset="0"/>
              </a:rPr>
              <a:t> – 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err="1" smtClean="0">
                <a:latin typeface="Arial Black" pitchFamily="34" charset="0"/>
              </a:rPr>
              <a:t>Ана</a:t>
            </a:r>
            <a:r>
              <a:rPr lang="ru-RU" sz="2400" dirty="0" smtClean="0">
                <a:latin typeface="Arial Black" pitchFamily="34" charset="0"/>
              </a:rPr>
              <a:t> – </a:t>
            </a:r>
            <a:r>
              <a:rPr lang="ru-RU" sz="2400" dirty="0" err="1" smtClean="0">
                <a:latin typeface="Arial Black" pitchFamily="34" charset="0"/>
              </a:rPr>
              <a:t>Юртум</a:t>
            </a:r>
            <a:r>
              <a:rPr lang="ru-RU" sz="2400" dirty="0" smtClean="0">
                <a:latin typeface="Arial Black" pitchFamily="34" charset="0"/>
              </a:rPr>
              <a:t/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err="1" smtClean="0">
                <a:latin typeface="Arial Black" pitchFamily="34" charset="0"/>
              </a:rPr>
              <a:t>Тувгъан</a:t>
            </a:r>
            <a:r>
              <a:rPr lang="ru-RU" sz="2400" dirty="0" smtClean="0">
                <a:latin typeface="Arial Black" pitchFamily="34" charset="0"/>
              </a:rPr>
              <a:t> </a:t>
            </a:r>
            <a:r>
              <a:rPr lang="ru-RU" sz="2400" dirty="0" err="1" smtClean="0">
                <a:latin typeface="Arial Black" pitchFamily="34" charset="0"/>
              </a:rPr>
              <a:t>ерим</a:t>
            </a:r>
            <a:r>
              <a:rPr lang="ru-RU" sz="2400" dirty="0" smtClean="0">
                <a:latin typeface="Arial Black" pitchFamily="34" charset="0"/>
              </a:rPr>
              <a:t>,</a:t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400" dirty="0" smtClean="0">
                <a:latin typeface="Arial Black" pitchFamily="34" charset="0"/>
              </a:rPr>
              <a:t>Бер, </a:t>
            </a:r>
            <a:r>
              <a:rPr lang="ru-RU" sz="2400" dirty="0" err="1" smtClean="0">
                <a:latin typeface="Arial Black" pitchFamily="34" charset="0"/>
              </a:rPr>
              <a:t>опейим</a:t>
            </a:r>
            <a:r>
              <a:rPr lang="ru-RU" sz="2400" dirty="0" smtClean="0">
                <a:latin typeface="Arial Black" pitchFamily="34" charset="0"/>
              </a:rPr>
              <a:t> </a:t>
            </a:r>
            <a:r>
              <a:rPr lang="ru-RU" sz="2400" dirty="0" err="1" smtClean="0">
                <a:latin typeface="Arial Black" pitchFamily="34" charset="0"/>
              </a:rPr>
              <a:t>эллеринъ</a:t>
            </a:r>
            <a:r>
              <a:rPr lang="ru-RU" sz="2400" dirty="0" smtClean="0">
                <a:latin typeface="Arial Black" pitchFamily="34" charset="0"/>
              </a:rPr>
              <a:t>!</a:t>
            </a:r>
            <a:endParaRPr lang="ru-RU" sz="2400" dirty="0">
              <a:latin typeface="Arial Black" pitchFamily="34" charset="0"/>
            </a:endParaRPr>
          </a:p>
        </p:txBody>
      </p:sp>
      <p:pic>
        <p:nvPicPr>
          <p:cNvPr id="10" name="Содержимое 9" descr="щнастб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29208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8104" y="1484784"/>
            <a:ext cx="3635896" cy="5373216"/>
          </a:xfrm>
        </p:spPr>
        <p:txBody>
          <a:bodyPr>
            <a:normAutofit fontScale="90000"/>
          </a:bodyPr>
          <a:lstStyle/>
          <a:p>
            <a:pPr algn="l">
              <a:lnSpc>
                <a:spcPct val="200000"/>
              </a:lnSpc>
            </a:pPr>
            <a:r>
              <a:rPr lang="ru-RU" sz="2800" dirty="0" err="1" smtClean="0">
                <a:latin typeface="Arial Black" pitchFamily="34" charset="0"/>
              </a:rPr>
              <a:t>Ай-Петрге</a:t>
            </a:r>
            <a:r>
              <a:rPr lang="ru-RU" sz="2800" dirty="0" smtClean="0">
                <a:latin typeface="Arial Black" pitchFamily="34" charset="0"/>
              </a:rPr>
              <a:t> </a:t>
            </a:r>
            <a:r>
              <a:rPr lang="ru-RU" sz="2800" dirty="0" err="1" smtClean="0">
                <a:latin typeface="Arial Black" pitchFamily="34" charset="0"/>
              </a:rPr>
              <a:t>алып</a:t>
            </a:r>
            <a:r>
              <a:rPr lang="ru-RU" sz="2800" dirty="0" smtClean="0">
                <a:latin typeface="Arial Black" pitchFamily="34" charset="0"/>
              </a:rPr>
              <a:t> барды </a:t>
            </a:r>
            <a:br>
              <a:rPr lang="ru-RU" sz="2800" dirty="0" smtClean="0">
                <a:latin typeface="Arial Black" pitchFamily="34" charset="0"/>
              </a:rPr>
            </a:br>
            <a:r>
              <a:rPr lang="ru-RU" sz="2800" dirty="0" err="1" smtClean="0">
                <a:latin typeface="Arial Black" pitchFamily="34" charset="0"/>
              </a:rPr>
              <a:t>Кунешнинъ</a:t>
            </a:r>
            <a:r>
              <a:rPr lang="ru-RU" sz="2800" dirty="0" smtClean="0">
                <a:latin typeface="Arial Black" pitchFamily="34" charset="0"/>
              </a:rPr>
              <a:t> алтын </a:t>
            </a:r>
            <a:r>
              <a:rPr lang="ru-RU" sz="2800" dirty="0" err="1" smtClean="0">
                <a:latin typeface="Arial Black" pitchFamily="34" charset="0"/>
              </a:rPr>
              <a:t>теллери</a:t>
            </a:r>
            <a:r>
              <a:rPr lang="ru-RU" sz="2800" dirty="0" smtClean="0">
                <a:latin typeface="Arial Black" pitchFamily="34" charset="0"/>
              </a:rPr>
              <a:t> – </a:t>
            </a:r>
            <a:br>
              <a:rPr lang="ru-RU" sz="2800" dirty="0" smtClean="0">
                <a:latin typeface="Arial Black" pitchFamily="34" charset="0"/>
              </a:rPr>
            </a:br>
            <a:r>
              <a:rPr lang="ru-RU" sz="2800" dirty="0" err="1" smtClean="0">
                <a:latin typeface="Arial Black" pitchFamily="34" charset="0"/>
              </a:rPr>
              <a:t>Ана</a:t>
            </a:r>
            <a:r>
              <a:rPr lang="ru-RU" sz="2800" dirty="0" smtClean="0">
                <a:latin typeface="Arial Black" pitchFamily="34" charset="0"/>
              </a:rPr>
              <a:t> – </a:t>
            </a:r>
            <a:r>
              <a:rPr lang="ru-RU" sz="2800" dirty="0" err="1" smtClean="0">
                <a:latin typeface="Arial Black" pitchFamily="34" charset="0"/>
              </a:rPr>
              <a:t>Юртум</a:t>
            </a:r>
            <a:r>
              <a:rPr lang="ru-RU" sz="2800" dirty="0" smtClean="0">
                <a:latin typeface="Arial Black" pitchFamily="34" charset="0"/>
              </a:rPr>
              <a:t/>
            </a:r>
            <a:br>
              <a:rPr lang="ru-RU" sz="2800" dirty="0" smtClean="0">
                <a:latin typeface="Arial Black" pitchFamily="34" charset="0"/>
              </a:rPr>
            </a:br>
            <a:r>
              <a:rPr lang="ru-RU" sz="2800" dirty="0" err="1" smtClean="0">
                <a:latin typeface="Arial Black" pitchFamily="34" charset="0"/>
              </a:rPr>
              <a:t>Тувгъан</a:t>
            </a:r>
            <a:r>
              <a:rPr lang="ru-RU" sz="2800" dirty="0" smtClean="0">
                <a:latin typeface="Arial Black" pitchFamily="34" charset="0"/>
              </a:rPr>
              <a:t> </a:t>
            </a:r>
            <a:r>
              <a:rPr lang="ru-RU" sz="2800" dirty="0" err="1" smtClean="0">
                <a:latin typeface="Arial Black" pitchFamily="34" charset="0"/>
              </a:rPr>
              <a:t>ерим</a:t>
            </a:r>
            <a:r>
              <a:rPr lang="ru-RU" sz="2800" dirty="0" smtClean="0">
                <a:latin typeface="Arial Black" pitchFamily="34" charset="0"/>
              </a:rPr>
              <a:t>,</a:t>
            </a:r>
            <a:br>
              <a:rPr lang="ru-RU" sz="2800" dirty="0" smtClean="0">
                <a:latin typeface="Arial Black" pitchFamily="34" charset="0"/>
              </a:rPr>
            </a:br>
            <a:r>
              <a:rPr lang="ru-RU" sz="2800" dirty="0" smtClean="0">
                <a:latin typeface="Arial Black" pitchFamily="34" charset="0"/>
              </a:rPr>
              <a:t>Бер, </a:t>
            </a:r>
            <a:r>
              <a:rPr lang="ru-RU" sz="2800" dirty="0" err="1" smtClean="0">
                <a:latin typeface="Arial Black" pitchFamily="34" charset="0"/>
              </a:rPr>
              <a:t>опейим</a:t>
            </a:r>
            <a:r>
              <a:rPr lang="ru-RU" sz="2800" dirty="0" smtClean="0">
                <a:latin typeface="Arial Black" pitchFamily="34" charset="0"/>
              </a:rPr>
              <a:t> </a:t>
            </a:r>
            <a:r>
              <a:rPr lang="ru-RU" sz="2800" dirty="0" err="1" smtClean="0">
                <a:latin typeface="Arial Black" pitchFamily="34" charset="0"/>
              </a:rPr>
              <a:t>эллеринъ</a:t>
            </a:r>
            <a:r>
              <a:rPr lang="ru-RU" sz="2800" dirty="0" smtClean="0">
                <a:latin typeface="Arial Black" pitchFamily="34" charset="0"/>
              </a:rPr>
              <a:t>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" name="Содержимое 9" descr="- 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5508103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036" y="0"/>
            <a:ext cx="9164036" cy="6998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5436096" y="1142984"/>
            <a:ext cx="2808312" cy="478634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ЧИБЕРЕК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Битам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пишире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чиберек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Сайынъ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онъа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babushk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1813" y="1124744"/>
            <a:ext cx="4865107" cy="4824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C:\Users\User\Desktop\78494143_56801884_x_fc580aa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793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5220072" y="764704"/>
            <a:ext cx="3240360" cy="576064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ru-RU" sz="2800" dirty="0" err="1" smtClean="0">
                <a:solidFill>
                  <a:schemeClr val="tx1"/>
                </a:solidFill>
              </a:rPr>
              <a:t>Ун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керек</a:t>
            </a:r>
            <a:r>
              <a:rPr lang="ru-RU" sz="2800" dirty="0" smtClean="0">
                <a:solidFill>
                  <a:schemeClr val="tx1"/>
                </a:solidFill>
              </a:rPr>
              <a:t>, </a:t>
            </a:r>
          </a:p>
          <a:p>
            <a:pPr algn="ctr">
              <a:spcBef>
                <a:spcPct val="50000"/>
              </a:spcBef>
            </a:pPr>
            <a:r>
              <a:rPr lang="ru-RU" sz="2800" dirty="0" err="1" smtClean="0">
                <a:solidFill>
                  <a:schemeClr val="tx1"/>
                </a:solidFill>
              </a:rPr>
              <a:t>Эт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керек</a:t>
            </a:r>
            <a:r>
              <a:rPr lang="ru-RU" sz="2800" dirty="0" smtClean="0">
                <a:solidFill>
                  <a:schemeClr val="tx1"/>
                </a:solidFill>
              </a:rPr>
              <a:t>, </a:t>
            </a:r>
          </a:p>
          <a:p>
            <a:pPr algn="ctr">
              <a:spcBef>
                <a:spcPct val="50000"/>
              </a:spcBef>
            </a:pPr>
            <a:r>
              <a:rPr lang="ru-RU" sz="2800" dirty="0" err="1" smtClean="0">
                <a:solidFill>
                  <a:schemeClr val="tx1"/>
                </a:solidFill>
              </a:rPr>
              <a:t>Ягъ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керек</a:t>
            </a:r>
            <a:r>
              <a:rPr lang="ru-RU" sz="2800" dirty="0" smtClean="0">
                <a:solidFill>
                  <a:schemeClr val="tx1"/>
                </a:solidFill>
              </a:rPr>
              <a:t>.</a:t>
            </a:r>
          </a:p>
          <a:p>
            <a:pPr algn="ctr">
              <a:spcBef>
                <a:spcPct val="50000"/>
              </a:spcBef>
            </a:pP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Тузнен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бирге</a:t>
            </a:r>
            <a:r>
              <a:rPr lang="ru-RU" sz="2800" dirty="0" smtClean="0">
                <a:solidFill>
                  <a:schemeClr val="tx1"/>
                </a:solidFill>
              </a:rPr>
              <a:t> – </a:t>
            </a:r>
            <a:r>
              <a:rPr lang="ru-RU" sz="2800" dirty="0" err="1" smtClean="0">
                <a:solidFill>
                  <a:schemeClr val="tx1"/>
                </a:solidFill>
              </a:rPr>
              <a:t>берабер</a:t>
            </a:r>
            <a:r>
              <a:rPr lang="ru-RU" sz="2800" dirty="0" smtClean="0">
                <a:solidFill>
                  <a:schemeClr val="tx1"/>
                </a:solidFill>
              </a:rPr>
              <a:t>,</a:t>
            </a:r>
          </a:p>
          <a:p>
            <a:pPr algn="ctr">
              <a:spcBef>
                <a:spcPct val="50000"/>
              </a:spcBef>
            </a:pP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Согъан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керек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ве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бибер</a:t>
            </a:r>
            <a:r>
              <a:rPr lang="ru-RU" sz="2800" dirty="0" smtClean="0">
                <a:solidFill>
                  <a:schemeClr val="tx1"/>
                </a:solidFill>
              </a:rPr>
              <a:t>. 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7" name="Рисунок 6" descr="chebureki-1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9144" y="764704"/>
            <a:ext cx="4938960" cy="57229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5580112" y="1052736"/>
            <a:ext cx="2996406" cy="48577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Хамыр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къыйма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къонада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Айтынъ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даа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chebureki_domashnie-33261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052736"/>
            <a:ext cx="5378177" cy="4926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5148064" y="1052736"/>
            <a:ext cx="3284438" cy="48577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Эльбетте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энъ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аздан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Окълав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        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чыгъырчыкъ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къазан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0_d9dc7_62b2ed11_ori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1052736"/>
            <a:ext cx="4608512" cy="4896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5292080" y="1124744"/>
            <a:ext cx="3212430" cy="48577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оджакъта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кунеш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Сыджакъ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алевли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атеш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lnSpc>
                <a:spcPct val="80000"/>
              </a:lnSpc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80000"/>
              </a:lnSpc>
            </a:pP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Чыр-чыр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чырылдай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чиберек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>
              <a:lnSpc>
                <a:spcPct val="80000"/>
              </a:lnSpc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Айтынъ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онъа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ким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b24482a966d5de2988db14298fd07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1124744"/>
            <a:ext cx="4928096" cy="49373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5004048" y="404664"/>
            <a:ext cx="3888432" cy="60486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Битамнынъ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80000"/>
              </a:lnSpc>
            </a:pPr>
            <a:endPara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торуны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>
              <a:lnSpc>
                <a:spcPct val="80000"/>
              </a:lnSpc>
            </a:pP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80000"/>
              </a:lnSpc>
            </a:pP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О,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ашайджакъ</a:t>
            </a:r>
            <a:endPara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чиберек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20161126_1958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144524" y="800708"/>
            <a:ext cx="6120680" cy="51845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 descr="C:\Users\User\Desktop\g-ptn-arabesque-islamic-art-00000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4848" y="0"/>
            <a:ext cx="9178848" cy="685848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979712" y="2420888"/>
            <a:ext cx="48782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Дикъкъатынъыз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ичюн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чокъ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сагъ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олунъыз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6522" y="0"/>
            <a:ext cx="9170522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428596" y="428604"/>
            <a:ext cx="8215370" cy="61436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umero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32656"/>
            <a:ext cx="8280920" cy="61730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811</TotalTime>
  <Words>366</Words>
  <Application>Microsoft Office PowerPoint</Application>
  <PresentationFormat>Экран (4:3)</PresentationFormat>
  <Paragraphs>52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Бардым денъиз ялысына, Эсти салкъын ельчиклери –  Ана – Юртум Тувгъан ерим, Бер, опейим эллеринъ!</vt:lpstr>
      <vt:lpstr>Ай-Петрге алып барды  Кунешнинъ алтын теллери –  Ана – Юртум Тувгъан ерим, Бер, опейим эллеринъ! 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АSUS</cp:lastModifiedBy>
  <cp:revision>85</cp:revision>
  <dcterms:created xsi:type="dcterms:W3CDTF">2016-02-05T15:00:03Z</dcterms:created>
  <dcterms:modified xsi:type="dcterms:W3CDTF">2017-01-19T14:33:05Z</dcterms:modified>
</cp:coreProperties>
</file>