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83" r:id="rId12"/>
    <p:sldId id="300" r:id="rId13"/>
    <p:sldId id="301" r:id="rId14"/>
    <p:sldId id="302" r:id="rId15"/>
    <p:sldId id="303" r:id="rId16"/>
    <p:sldId id="284" r:id="rId17"/>
    <p:sldId id="269" r:id="rId18"/>
    <p:sldId id="285" r:id="rId19"/>
    <p:sldId id="286" r:id="rId20"/>
    <p:sldId id="276" r:id="rId21"/>
    <p:sldId id="278" r:id="rId22"/>
    <p:sldId id="288" r:id="rId23"/>
    <p:sldId id="289" r:id="rId24"/>
    <p:sldId id="290" r:id="rId25"/>
    <p:sldId id="291" r:id="rId26"/>
    <p:sldId id="304" r:id="rId27"/>
    <p:sldId id="30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6" autoAdjust="0"/>
    <p:restoredTop sz="76047" autoAdjust="0"/>
  </p:normalViewPr>
  <p:slideViewPr>
    <p:cSldViewPr>
      <p:cViewPr varScale="1">
        <p:scale>
          <a:sx n="59" d="100"/>
          <a:sy n="59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4E39-584A-4318-9ACF-9CFD5650E78E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46C0-BFBD-493D-BE84-5599F2AA0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0088-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500090"/>
            <a:ext cx="10287072" cy="757242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95736" y="2492896"/>
            <a:ext cx="4824536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85918" y="2533518"/>
            <a:ext cx="55721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Нузет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Умеров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бала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шаири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8" y="5000636"/>
            <a:ext cx="2714612" cy="1571636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Абляева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Гульзар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Айдеровна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къырымтатар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эдебияты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оджасы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427984" y="1071546"/>
            <a:ext cx="3644478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Ондан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гъайры,о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белли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бестекярымыз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Эдип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Асановнен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бераберликте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чалышып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онынъ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музыкасына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аджайип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йырлар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язды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Крымские татарки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Поедем в Ялту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Къарасувбазар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61127_001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3832" y="1534480"/>
            <a:ext cx="4896544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g-ptn-arabesque-islamic-art-000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3"/>
            <a:ext cx="9178848" cy="68584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1844825"/>
            <a:ext cx="4302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Нузет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Умеров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акъкъында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36" y="0"/>
            <a:ext cx="9164036" cy="69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142984"/>
            <a:ext cx="7200800" cy="47863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Прочитал. Ничего. Парень он весёлый, толк из него выйдет. Какой есть, таким и берите.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Корней Чуковский, детский поэт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(отклик на стихотворения, посланные на конкурс)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36" y="0"/>
            <a:ext cx="9164036" cy="69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142984"/>
            <a:ext cx="7200800" cy="47863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Удивительно, но, дожив до солидного возраста, он сохранил в себе те качества, которые присущи ребёнку, познающему мир: восторженность первооткрывателя.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Валерий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Басыров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директор изд.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36" y="0"/>
            <a:ext cx="9164036" cy="69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640960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Хаялперест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иджаткяр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Шакир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Селим,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шаир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cG76a-A_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878497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36" y="0"/>
            <a:ext cx="9164036" cy="69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640960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«Алтын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урлукъ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ларны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сачкъан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эдип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Къырым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муарриети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x8W6lKdDf5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8640959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22" y="0"/>
            <a:ext cx="917052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404664"/>
            <a:ext cx="8215370" cy="61436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.А.Умеров_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0493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0"/>
            <a:ext cx="4283968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ВАТАНЫМ</a:t>
            </a:r>
          </a:p>
          <a:p>
            <a:pPr>
              <a:spcBef>
                <a:spcPct val="5000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Танъ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аткъанда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Чыкътым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чёльге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Белим сарды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когетлери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– </a:t>
            </a:r>
          </a:p>
          <a:p>
            <a:pPr>
              <a:spcBef>
                <a:spcPct val="5000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Ана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Юртум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Тувгъан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ерим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Бер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опейим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эллеринъ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!</a:t>
            </a:r>
            <a:endParaRPr lang="ru-RU" sz="28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Содержимое 6" descr="лрпид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67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6858000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ru-RU" sz="2400" dirty="0" err="1" smtClean="0">
                <a:latin typeface="Arial Black" pitchFamily="34" charset="0"/>
              </a:rPr>
              <a:t>Бардым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денъиз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ялысына</a:t>
            </a:r>
            <a:r>
              <a:rPr lang="ru-RU" sz="2400" dirty="0" smtClean="0">
                <a:latin typeface="Arial Black" pitchFamily="34" charset="0"/>
              </a:rPr>
              <a:t>,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err="1" smtClean="0">
                <a:latin typeface="Arial Black" pitchFamily="34" charset="0"/>
              </a:rPr>
              <a:t>Эсти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салкъын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ельчиклери</a:t>
            </a:r>
            <a:r>
              <a:rPr lang="ru-RU" sz="2400" dirty="0" smtClean="0">
                <a:latin typeface="Arial Black" pitchFamily="34" charset="0"/>
              </a:rPr>
              <a:t> –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err="1" smtClean="0">
                <a:latin typeface="Arial Black" pitchFamily="34" charset="0"/>
              </a:rPr>
              <a:t>Ана</a:t>
            </a:r>
            <a:r>
              <a:rPr lang="ru-RU" sz="2400" dirty="0" smtClean="0">
                <a:latin typeface="Arial Black" pitchFamily="34" charset="0"/>
              </a:rPr>
              <a:t> – </a:t>
            </a:r>
            <a:r>
              <a:rPr lang="ru-RU" sz="2400" dirty="0" err="1" smtClean="0">
                <a:latin typeface="Arial Black" pitchFamily="34" charset="0"/>
              </a:rPr>
              <a:t>Юртум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err="1" smtClean="0">
                <a:latin typeface="Arial Black" pitchFamily="34" charset="0"/>
              </a:rPr>
              <a:t>Тувгъан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ерим</a:t>
            </a:r>
            <a:r>
              <a:rPr lang="ru-RU" sz="2400" dirty="0" smtClean="0">
                <a:latin typeface="Arial Black" pitchFamily="34" charset="0"/>
              </a:rPr>
              <a:t>,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Бер, </a:t>
            </a:r>
            <a:r>
              <a:rPr lang="ru-RU" sz="2400" dirty="0" err="1" smtClean="0">
                <a:latin typeface="Arial Black" pitchFamily="34" charset="0"/>
              </a:rPr>
              <a:t>опейим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эллеринъ</a:t>
            </a:r>
            <a:r>
              <a:rPr lang="ru-RU" sz="2400" dirty="0" smtClean="0">
                <a:latin typeface="Arial Black" pitchFamily="34" charset="0"/>
              </a:rPr>
              <a:t>!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" name="Содержимое 9" descr="щнаст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484784"/>
            <a:ext cx="3635896" cy="5373216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ru-RU" sz="2800" dirty="0" err="1" smtClean="0">
                <a:latin typeface="Arial Black" pitchFamily="34" charset="0"/>
              </a:rPr>
              <a:t>Ай-Петрге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алып</a:t>
            </a:r>
            <a:r>
              <a:rPr lang="ru-RU" sz="2800" dirty="0" smtClean="0">
                <a:latin typeface="Arial Black" pitchFamily="34" charset="0"/>
              </a:rPr>
              <a:t> барды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err="1" smtClean="0">
                <a:latin typeface="Arial Black" pitchFamily="34" charset="0"/>
              </a:rPr>
              <a:t>Кунешнинъ</a:t>
            </a:r>
            <a:r>
              <a:rPr lang="ru-RU" sz="2800" dirty="0" smtClean="0">
                <a:latin typeface="Arial Black" pitchFamily="34" charset="0"/>
              </a:rPr>
              <a:t> алтын </a:t>
            </a:r>
            <a:r>
              <a:rPr lang="ru-RU" sz="2800" dirty="0" err="1" smtClean="0">
                <a:latin typeface="Arial Black" pitchFamily="34" charset="0"/>
              </a:rPr>
              <a:t>теллери</a:t>
            </a:r>
            <a:r>
              <a:rPr lang="ru-RU" sz="2800" dirty="0" smtClean="0">
                <a:latin typeface="Arial Black" pitchFamily="34" charset="0"/>
              </a:rPr>
              <a:t> –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err="1" smtClean="0">
                <a:latin typeface="Arial Black" pitchFamily="34" charset="0"/>
              </a:rPr>
              <a:t>Ана</a:t>
            </a:r>
            <a:r>
              <a:rPr lang="ru-RU" sz="2800" dirty="0" smtClean="0">
                <a:latin typeface="Arial Black" pitchFamily="34" charset="0"/>
              </a:rPr>
              <a:t> – </a:t>
            </a:r>
            <a:r>
              <a:rPr lang="ru-RU" sz="2800" dirty="0" err="1" smtClean="0">
                <a:latin typeface="Arial Black" pitchFamily="34" charset="0"/>
              </a:rPr>
              <a:t>Юртум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err="1" smtClean="0">
                <a:latin typeface="Arial Black" pitchFamily="34" charset="0"/>
              </a:rPr>
              <a:t>Тувгъан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ерим</a:t>
            </a:r>
            <a:r>
              <a:rPr lang="ru-RU" sz="2800" dirty="0" smtClean="0">
                <a:latin typeface="Arial Black" pitchFamily="34" charset="0"/>
              </a:rPr>
              <a:t>,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Бер, </a:t>
            </a:r>
            <a:r>
              <a:rPr lang="ru-RU" sz="2800" dirty="0" err="1" smtClean="0">
                <a:latin typeface="Arial Black" pitchFamily="34" charset="0"/>
              </a:rPr>
              <a:t>опейим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эллеринъ</a:t>
            </a:r>
            <a:r>
              <a:rPr lang="ru-RU" sz="2800" dirty="0" smtClean="0">
                <a:latin typeface="Arial Black" pitchFamily="34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-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50810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22" y="0"/>
            <a:ext cx="917052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8215370" cy="61436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mer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280920" cy="617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36" y="0"/>
            <a:ext cx="9164036" cy="69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436096" y="1142984"/>
            <a:ext cx="2808312" cy="4786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ЧИБЕРЕК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Битам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пишире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чиберек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Сайынъ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онъа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ab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813" y="1124744"/>
            <a:ext cx="4865107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78494143_56801884_x_fc580a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7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220072" y="764704"/>
            <a:ext cx="3240360" cy="57606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tx1"/>
                </a:solidFill>
              </a:rPr>
              <a:t>Ун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керек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tx1"/>
                </a:solidFill>
              </a:rPr>
              <a:t>Эт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керек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tx1"/>
                </a:solidFill>
              </a:rPr>
              <a:t>Ягъ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керек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Тузнен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бирге</a:t>
            </a:r>
            <a:r>
              <a:rPr lang="ru-RU" sz="2800" dirty="0" smtClean="0">
                <a:solidFill>
                  <a:schemeClr val="tx1"/>
                </a:solidFill>
              </a:rPr>
              <a:t> – </a:t>
            </a:r>
            <a:r>
              <a:rPr lang="ru-RU" sz="2800" dirty="0" err="1" smtClean="0">
                <a:solidFill>
                  <a:schemeClr val="tx1"/>
                </a:solidFill>
              </a:rPr>
              <a:t>берабер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Согъан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керек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бибер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hebureki-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144" y="764704"/>
            <a:ext cx="4938960" cy="572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580112" y="1052736"/>
            <a:ext cx="2996406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Хамыр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къыйма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къонада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Айтынъ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hebureki_domashnie-3326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5378177" cy="492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4" y="1052736"/>
            <a:ext cx="3284438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Эльбетте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энъ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аздан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Окълав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чыгъырчыкъ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къазан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d9dc7_62b2ed11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4608512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292080" y="1124744"/>
            <a:ext cx="3212430" cy="48577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оджакъта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кунеш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Сыджакъ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алевли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атеш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Чыр-чыр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чырылдай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чиберек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Айтынъ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онъа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b24482a966d5de2988db14298fd0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4928096" cy="493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04048" y="404664"/>
            <a:ext cx="3888432" cy="6048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Битамнынъ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торуны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ашайджакъ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чиберек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61126_195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44524" y="800708"/>
            <a:ext cx="6120680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g-ptn-arabesque-islamic-art-000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48" y="0"/>
            <a:ext cx="9178848" cy="68584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420888"/>
            <a:ext cx="4878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Дикъкъатынъыз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ичюн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чокъ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сагъ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олунъыз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22" y="0"/>
            <a:ext cx="917052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8215370" cy="61436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mer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280920" cy="617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496944" cy="638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44008" y="1052736"/>
            <a:ext cx="3761134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Белли бала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шаири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журналист,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терджиман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Нузет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1931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сенеси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ноябрь 13-те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Акъмесджит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шеэринде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дюньягъа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кельди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ул._Курчатова,_4_01-101-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88843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499992" y="980728"/>
            <a:ext cx="3716486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Бутюн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халкъымызнен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берабер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сюргюнликнинъ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агъырлыкъларыны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башындан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кечирди.1951с. орта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мектепни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битире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Ангрен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шеэринде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Озьбекистан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шахтер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олып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чалыша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mero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3816424" cy="494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44008" y="1071546"/>
            <a:ext cx="3672408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Нузет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генчлигинден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шаири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олмагъа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1958с. 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Москвадаки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М.Горький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адына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эдебият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институтына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окъумагъа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61127_001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540" y="1376772"/>
            <a:ext cx="496855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932040" y="1071546"/>
            <a:ext cx="3384376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Н.Умеров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ичюн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чешит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иджадий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услюплерде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шиирлер,икяелер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масаллар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яратты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61127_001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3548" y="1232756"/>
            <a:ext cx="504056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124744"/>
            <a:ext cx="5516686" cy="4680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1992 с.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Нузет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агъа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къорантасынен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Акъмесджитке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кочип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тилинде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ичюн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язылгъан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кирамет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(1997), «Алтын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урлукъ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(2000),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тильде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Руслан» (2001)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джыйынтыкълары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нешир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этиле.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gffvh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223224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78494143_56801884_x_fc580a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793"/>
          </a:xfrm>
          <a:prstGeom prst="rect">
            <a:avLst/>
          </a:prstGeom>
          <a:noFill/>
        </p:spPr>
      </p:pic>
      <p:pic>
        <p:nvPicPr>
          <p:cNvPr id="6" name="Рисунок 5" descr="20161122_144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96036" y="1448780"/>
            <a:ext cx="5040560" cy="2808312"/>
          </a:xfrm>
          <a:prstGeom prst="rect">
            <a:avLst/>
          </a:prstGeom>
        </p:spPr>
      </p:pic>
      <p:pic>
        <p:nvPicPr>
          <p:cNvPr id="8" name="Рисунок 7" descr="b1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05472"/>
            <a:ext cx="2520280" cy="4752528"/>
          </a:xfrm>
          <a:prstGeom prst="rect">
            <a:avLst/>
          </a:prstGeom>
        </p:spPr>
      </p:pic>
      <p:pic>
        <p:nvPicPr>
          <p:cNvPr id="9" name="Рисунок 8" descr="b5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980728"/>
            <a:ext cx="2592288" cy="48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366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Бардым денъиз ялысына, Эсти салкъын ельчиклери –  Ана – Юртум Тувгъан ерим, Бер, опейим эллеринъ!</vt:lpstr>
      <vt:lpstr>Ай-Петрге алып барды  Кунешнинъ алтын теллери –  Ана – Юртум Тувгъан ерим, Бер, опейим эллеринъ!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АSUS</cp:lastModifiedBy>
  <cp:revision>85</cp:revision>
  <dcterms:created xsi:type="dcterms:W3CDTF">2016-02-05T15:00:03Z</dcterms:created>
  <dcterms:modified xsi:type="dcterms:W3CDTF">2017-01-19T14:33:05Z</dcterms:modified>
</cp:coreProperties>
</file>