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0" r:id="rId3"/>
    <p:sldId id="265" r:id="rId4"/>
    <p:sldId id="266" r:id="rId5"/>
    <p:sldId id="270" r:id="rId6"/>
    <p:sldId id="257" r:id="rId7"/>
    <p:sldId id="261" r:id="rId8"/>
    <p:sldId id="264" r:id="rId9"/>
    <p:sldId id="263" r:id="rId10"/>
    <p:sldId id="268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/cardsgif.ru/_ph/5/2/539432290.gif" TargetMode="External"/><Relationship Id="rId2" Type="http://schemas.openxmlformats.org/officeDocument/2006/relationships/hyperlink" Target="=simage&amp;lr=47&amp;noreask=1&amp;source=wi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0070C0"/>
                </a:solidFill>
              </a:rPr>
              <a:t>Презентация к уроку математики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0070C0"/>
                </a:solidFill>
              </a:rPr>
              <a:t> в 1 классе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0070C0"/>
                </a:solidFill>
              </a:rPr>
              <a:t>УМК «Школа России»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0070C0"/>
                </a:solidFill>
              </a:rPr>
              <a:t>Тема: </a:t>
            </a:r>
            <a:r>
              <a:rPr lang="ru-RU" sz="3600" b="1" dirty="0" smtClean="0">
                <a:solidFill>
                  <a:srgbClr val="0070C0"/>
                </a:solidFill>
                <a:latin typeface="+mj-lt"/>
              </a:rPr>
              <a:t>«Прибавить и вычесть 3»</a:t>
            </a:r>
          </a:p>
          <a:p>
            <a:pPr algn="ctr">
              <a:buFont typeface="Arial" charset="0"/>
              <a:buNone/>
              <a:defRPr/>
            </a:pPr>
            <a:endParaRPr lang="ru-RU" b="1" dirty="0" smtClean="0">
              <a:solidFill>
                <a:srgbClr val="0070C0"/>
              </a:solidFill>
              <a:latin typeface="+mj-lt"/>
            </a:endParaRPr>
          </a:p>
          <a:p>
            <a:pPr algn="ctr">
              <a:buFont typeface="Arial" charset="0"/>
              <a:buNone/>
              <a:defRPr/>
            </a:pPr>
            <a:r>
              <a:rPr lang="ru-RU" b="1" dirty="0" err="1" smtClean="0">
                <a:solidFill>
                  <a:srgbClr val="0070C0"/>
                </a:solidFill>
                <a:latin typeface="+mj-lt"/>
              </a:rPr>
              <a:t>Автор:Эмирова</a:t>
            </a:r>
            <a:r>
              <a:rPr lang="ru-RU" b="1" dirty="0" smtClean="0">
                <a:solidFill>
                  <a:srgbClr val="0070C0"/>
                </a:solidFill>
                <a:latin typeface="+mj-lt"/>
              </a:rPr>
              <a:t> Э.Э.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МБОУ </a:t>
            </a:r>
            <a:r>
              <a:rPr lang="ru-RU" b="1" dirty="0" smtClean="0">
                <a:solidFill>
                  <a:srgbClr val="0070C0"/>
                </a:solidFill>
                <a:latin typeface="+mj-lt"/>
              </a:rPr>
              <a:t>«Петровская ОШ»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Белогорского района</a:t>
            </a:r>
            <a:endParaRPr lang="ru-RU" b="1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zhak\Documents\ольга\Уроки+презентации\-+ 3-обобщение\153423264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620688"/>
            <a:ext cx="4057015" cy="5832000"/>
          </a:xfrm>
          <a:prstGeom prst="rect">
            <a:avLst/>
          </a:prstGeom>
          <a:noFill/>
        </p:spPr>
      </p:pic>
      <p:pic>
        <p:nvPicPr>
          <p:cNvPr id="1027" name="Picture 3" descr="C:\Users\zhak\Documents\ольга\Уроки+презентации\-+ 3-обобщение\81112071_d8b08c0f0db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844824"/>
            <a:ext cx="3371850" cy="4524375"/>
          </a:xfrm>
          <a:prstGeom prst="rect">
            <a:avLst/>
          </a:prstGeom>
          <a:noFill/>
        </p:spPr>
      </p:pic>
      <p:pic>
        <p:nvPicPr>
          <p:cNvPr id="1028" name="Picture 4" descr="C:\Users\zhak\Documents\ольга\Уроки+презентации\-+ 3-обобщение\81112071_d8b08c0f0dba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886038">
            <a:off x="408646" y="3382870"/>
            <a:ext cx="809625" cy="88582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59632" y="476672"/>
            <a:ext cx="34320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Молодцы!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Источники иллюстраций: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://images.yandex.ru/yandsearch?text=%D0%BA%D0%B0%D1%80%D1%82%D0%B8%D0%BD%D0%BA%D0%B8%20%D1%81%D0%BD%D0%B5%D0%B3%D0%BE%D0%B2%D0%B8%D0%BA%D0%B0%20%D0%B4%D0%BB%D1%8F%20%D0%B4%D0%B5%D1%82%D0%B5%D0%B9&amp;img_url=http%3A%2F%2Fsupercook.ru%2Fslav%2Fimages-slav%2F14-snegovik-01.jpg&amp;pos=0&amp;rp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=simage&amp;lr=47&amp;noreask=1&amp;source=wiz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://images.yandex.ru/yandsearch?text=%D0%BA%D0%B0%D1%80%D1%82%D0%B8%D0%BD%D0%BA%D0%BA%20%D1%81%D0%BD%D0%B5%D0%B6%D0%B8%D0%BD%D0%BA%D0%B0&amp;fp=0&amp;pos=13&amp;uinfo=ww-1349-wh-680-fw-1124-fh-474-pd-1&amp;rpt=simage&amp;img_url=http%3A%2F%2Fbestgif.narod.ru%2Fprazd%2Fnoviy-god-55.gif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://images.yandex.ru/yandsearch?p=3&amp;text=%D0%BA%D0%B0%D1%80%D1%82%D0%B8%D0%BD%D0%BA%D0%BA%20%D1%81%D0%BD%D0%B5%D0%B6%D0%B8%D0%BD%D0%BA%D0%B0&amp;fp=3&amp;pos=107&amp;uinfo=ww-1349-wh-637-fw-1124-fh-448-pd-1&amp;rpt=simage&amp;img_url=http%3A%2F%2Fs007.radikal.ru%2Fi300%2F1011%2F04%2F2cd1d84c42f7.png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://images.yandex.ru/yandsearch?p=4&amp;text=%D0%BA%D0%B0%D1%80%D1%82%D0%B8%D0%BD%D0%BA%D0%B0%20%D0%BC%D0%B5%D1%82%D0%BB%D0%B0%20%D0%B4%D0%BB%D1%8F%20%D1%81%D0%BD%D0%B5%D0%B3%D0%BE%D0%B2%D0%B8%D0%BA%D0%B0&amp;fp=4&amp;pos=135&amp;uinfo=ww-1349-wh-637-fw-1124-fh-448-pd-1&amp;rpt=simage&amp;img_url=http%3A%2F%2Fkrohajazz.ru%2Flib%2Flepka%2Flepka0_files%2Flepka0-453.jpg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://images.yandex.ru/yandsearch?p=2&amp;text=%D0%BA%D0%B0%D1%80%D1%82%D0%B8%D0%BD%D0%BA%D0%B8%20%D1%81%D0%BD%D0%B5%D0%B6%D0%BE%D0%BA%20%D0%B8%D0%B7%20%D1%81%D0%BD%D0%B5%D0%B3%D0%B0&amp;fp=2&amp;pos=78&amp;uinfo=ww-1349-wh-637-fw-1124-fh-448-pd-1&amp;rpt=simage&amp;img_url=http%3A%2F%2Fbuydex.narod.ru%2Fsnejok%2Fsnejok.jpg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://images.yandex.ru/yandsearch?source=wiz&amp;fp=4&amp;uinfo=ww-1349-wh-680-fw-1124-fh-474-pd-1&amp;p=4&amp;text=%D0%BA%D0%B0%D1%80%D1%82%D0%B8%D0%BD%D0%BA%D0%B8%20%D1%81%D0%B2%D0%B5%D1%80%D0%BA%D0%B0%D1%8E%D1%89%D0%B0%D1%8F%20%D1%91%D0%BB%D0%BA%D0%B0&amp;noreask=1&amp;pos=143&amp;rpt=simage&amp;lr=47&amp;img_url=http%3A%2F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%2Fcardsgif.ru%2F_ph%2F5%2F2%2F539432290.gif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70C0"/>
                </a:solidFill>
                <a:latin typeface="Bookman Old Style" pitchFamily="18" charset="0"/>
              </a:rPr>
              <a:t>Тема урока: </a:t>
            </a:r>
            <a:r>
              <a:rPr lang="ru-RU" sz="3100" b="1" smtClean="0">
                <a:solidFill>
                  <a:srgbClr val="002060"/>
                </a:solidFill>
                <a:latin typeface="Bookman Old Style" pitchFamily="18" charset="0"/>
              </a:rPr>
              <a:t>Повторение:</a:t>
            </a:r>
            <a:br>
              <a:rPr lang="ru-RU" sz="3100" b="1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3100" b="1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100" b="1" dirty="0" smtClean="0">
                <a:solidFill>
                  <a:srgbClr val="002060"/>
                </a:solidFill>
                <a:latin typeface="Bookman Old Style" pitchFamily="18" charset="0"/>
              </a:rPr>
              <a:t>Что узнали, чему научились.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Появился во дворе 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Он в холодном декабре. 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Неуклюжий и смешной 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У катка стоит с метлой. 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 ветру зимнему привык 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Наш приятель …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zhak\Documents\ольга\Уроки+презентации\-+ 3-обобщение\81112071_d8b08c0f0d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700808"/>
            <a:ext cx="3371850" cy="4524375"/>
          </a:xfrm>
          <a:prstGeom prst="rect">
            <a:avLst/>
          </a:prstGeom>
          <a:noFill/>
        </p:spPr>
      </p:pic>
      <p:pic>
        <p:nvPicPr>
          <p:cNvPr id="5" name="Picture 3" descr="C:\Users\zhak\Documents\ольга\Уроки+презентации\-+ 3-обобщение\81112071_d8b08c0f0dba - 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93054">
            <a:off x="4392231" y="3269629"/>
            <a:ext cx="804466" cy="88018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075" name="Picture 3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32000" cy="2450827"/>
          </a:xfrm>
          <a:prstGeom prst="rect">
            <a:avLst/>
          </a:prstGeom>
          <a:noFill/>
        </p:spPr>
      </p:pic>
      <p:pic>
        <p:nvPicPr>
          <p:cNvPr id="3074" name="Picture 2" descr="C:\Users\zhak\Documents\ольга\Уроки+презентации\-+ 3-обобщение\снежинка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196752"/>
            <a:ext cx="2256568" cy="2592000"/>
          </a:xfrm>
          <a:prstGeom prst="rect">
            <a:avLst/>
          </a:prstGeom>
          <a:noFill/>
        </p:spPr>
      </p:pic>
      <p:pic>
        <p:nvPicPr>
          <p:cNvPr id="3076" name="Picture 4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1916832"/>
            <a:ext cx="2590800" cy="2844800"/>
          </a:xfrm>
          <a:prstGeom prst="rect">
            <a:avLst/>
          </a:prstGeom>
          <a:noFill/>
        </p:spPr>
      </p:pic>
      <p:pic>
        <p:nvPicPr>
          <p:cNvPr id="3077" name="Picture 5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-387424"/>
            <a:ext cx="2590800" cy="2844800"/>
          </a:xfrm>
          <a:prstGeom prst="rect">
            <a:avLst/>
          </a:prstGeom>
          <a:noFill/>
        </p:spPr>
      </p:pic>
      <p:pic>
        <p:nvPicPr>
          <p:cNvPr id="3078" name="Picture 6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13200"/>
            <a:ext cx="2590800" cy="2844800"/>
          </a:xfrm>
          <a:prstGeom prst="rect">
            <a:avLst/>
          </a:prstGeom>
          <a:noFill/>
        </p:spPr>
      </p:pic>
      <p:pic>
        <p:nvPicPr>
          <p:cNvPr id="3079" name="Picture 7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56992"/>
            <a:ext cx="2590800" cy="2844800"/>
          </a:xfrm>
          <a:prstGeom prst="rect">
            <a:avLst/>
          </a:prstGeom>
          <a:noFill/>
        </p:spPr>
      </p:pic>
      <p:pic>
        <p:nvPicPr>
          <p:cNvPr id="10" name="Picture 2" descr="C:\Users\zhak\Documents\ольга\Уроки+презентации\-+ 3-обобщение\снежинка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04664"/>
            <a:ext cx="2256568" cy="2592000"/>
          </a:xfrm>
          <a:prstGeom prst="rect">
            <a:avLst/>
          </a:prstGeom>
          <a:noFill/>
        </p:spPr>
      </p:pic>
      <p:pic>
        <p:nvPicPr>
          <p:cNvPr id="11" name="Picture 2" descr="C:\Users\zhak\Documents\ольга\Уроки+презентации\-+ 3-обобщение\снежинка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789040"/>
            <a:ext cx="2256568" cy="2592000"/>
          </a:xfrm>
          <a:prstGeom prst="rect">
            <a:avLst/>
          </a:prstGeom>
          <a:noFill/>
        </p:spPr>
      </p:pic>
      <p:pic>
        <p:nvPicPr>
          <p:cNvPr id="12" name="Picture 2" descr="C:\Users\zhak\Documents\ольга\Уроки+презентации\-+ 3-обобщение\снежинка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16832"/>
            <a:ext cx="2256568" cy="2592000"/>
          </a:xfrm>
          <a:prstGeom prst="rect">
            <a:avLst/>
          </a:prstGeom>
          <a:noFill/>
        </p:spPr>
      </p:pic>
      <p:pic>
        <p:nvPicPr>
          <p:cNvPr id="13" name="Picture 2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077072"/>
            <a:ext cx="2256568" cy="2592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0.15486 L -0.00521 -0.1784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23 0.00133  0.042 0.012  0.052 0.028  L 0.075 0.06533  C 0.08 0.07333  0.088 0.07733  0.098 0.07733  C 0.112 0.07733  0.124 0.06667  0.125 0.05067  C 0.124 0.03733  0.112 0.02533  0.098 0.02533  C 0.088 0.02533  0.08 0.03067  0.075 0.03733  L 0.052 0.07467  C 0.042 0.09067  0.023 0.10133  0 0.10267  C -0.023 0.10133  -0.042 0.09067  -0.052 0.07467  L -0.075 0.03733  C -0.08 0.03067  -0.088 0.02533  -0.098 0.02533  C -0.112 0.02533  -0.124 0.03733  -0.125 0.05067  C -0.124 0.06667  -0.112 0.07733  -0.098 0.07733  C -0.088 0.07733  -0.08 0.07333  -0.075 0.06533  L -0.052 0.028  C -0.042 0.012  -0.023 0.00133  0 0  Z" pathEditMode="relative" ptsTypes="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1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23 0.00133  0.042 0.012  0.052 0.028  L 0.075 0.06533  C 0.08 0.07333  0.088 0.07733  0.098 0.07733  C 0.112 0.07733  0.124 0.06667  0.125 0.05067  C 0.124 0.03733  0.112 0.02533  0.098 0.02533  C 0.088 0.02533  0.08 0.03067  0.075 0.03733  L 0.052 0.07467  C 0.042 0.09067  0.023 0.10133  0 0.10267  C -0.023 0.10133  -0.042 0.09067  -0.052 0.07467  L -0.075 0.03733  C -0.08 0.03067  -0.088 0.02533  -0.098 0.02533  C -0.112 0.02533  -0.124 0.03733  -0.125 0.05067  C -0.124 0.06667  -0.112 0.07733  -0.098 0.07733  C -0.088 0.07733  -0.08 0.07333  -0.075 0.06533  L -0.052 0.028  C -0.042 0.012  -0.023 0.00133  0 0  Z" pathEditMode="relative" ptsTypes="">
                                      <p:cBhvr>
                                        <p:cTn id="21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23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2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23 0.00133  0.042 0.012  0.052 0.028  L 0.075 0.06533  C 0.08 0.07333  0.088 0.07733  0.098 0.07733  C 0.112 0.07733  0.124 0.06667  0.125 0.05067  C 0.124 0.03733  0.112 0.02533  0.098 0.02533  C 0.088 0.02533  0.08 0.03067  0.075 0.03733  L 0.052 0.07467  C 0.042 0.09067  0.023 0.10133  0 0.10267  C -0.023 0.10133  -0.042 0.09067  -0.052 0.07467  L -0.075 0.03733  C -0.08 0.03067  -0.088 0.02533  -0.098 0.02533  C -0.112 0.02533  -0.124 0.03733  -0.125 0.05067  C -0.124 0.06667  -0.112 0.07733  -0.098 0.07733  C -0.088 0.07733  -0.08 0.07333  -0.075 0.06533  L -0.052 0.028  C -0.042 0.012  -0.023 0.00133  0 0  Z" pathEditMode="relative" ptsTypes="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3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2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23 0.00133  0.042 0.012  0.052 0.028  L 0.075 0.06533  C 0.08 0.07333  0.088 0.07733  0.098 0.07733  C 0.112 0.07733  0.124 0.06667  0.125 0.05067  C 0.124 0.03733  0.112 0.02533  0.098 0.02533  C 0.088 0.02533  0.08 0.03067  0.075 0.03733  L 0.052 0.07467  C 0.042 0.09067  0.023 0.10133  0 0.10267  C -0.023 0.10133  -0.042 0.09067  -0.052 0.07467  L -0.075 0.03733  C -0.08 0.03067  -0.088 0.02533  -0.098 0.02533  C -0.112 0.02533  -0.124 0.03733  -0.125 0.05067  C -0.124 0.06667  -0.112 0.07733  -0.098 0.07733  C -0.088 0.07733  -0.08 0.07333  -0.075 0.06533  L -0.052 0.028  C -0.042 0.012  -0.023 0.00133  0 0  Z" pathEditMode="relative" ptsTypes="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C 0.02795 -0.01296 0.05313 0.00625 0.07865 0.01713 C 0.08802 0.02546 0.0941 0.03727 0.10434 0.04375 C 0.1092 0.05046 0.11441 0.05532 0.11858 0.06273 C 0.12309 0.07083 0.12639 0.08241 0.13143 0.08958 C 0.13525 0.11018 0.13368 0.09954 0.13577 0.12176 C 0.13525 0.13958 0.13629 0.20486 0.12136 0.22477 C 0.11771 0.23981 0.10834 0.25555 0.1 0.26667 C 0.09844 0.27315 0.09636 0.27708 0.09288 0.28194 C 0.09028 0.29236 0.09323 0.2831 0.08854 0.29143 C 0.08646 0.29514 0.08282 0.30278 0.08282 0.30278 C 0.08229 0.30532 0.08229 0.3081 0.08143 0.31042 C 0.07986 0.31458 0.0757 0.32176 0.0757 0.32176 C 0.07275 0.34282 0.07657 0.33657 0.06997 0.34468 C 0.0665 0.36343 0.06736 0.38194 0.07431 0.39815 C 0.07604 0.40231 0.07639 0.40764 0.07865 0.41134 C 0.08073 0.41481 0.0908 0.43102 0.09427 0.43426 C 0.12084 0.45926 0.15521 0.4706 0.18716 0.4743 C 0.20782 0.47292 0.22361 0.46968 0.24288 0.46273 C 0.25226 0.45023 0.26337 0.44282 0.27292 0.43055 C 0.27882 0.42292 0.28525 0.41458 0.28993 0.40579 C 0.2967 0.39329 0.28872 0.40208 0.29705 0.39421 C 0.3007 0.38495 0.30573 0.37824 0.31007 0.36944 C 0.31129 0.3669 0.31407 0.36597 0.31563 0.36389 C 0.32049 0.35741 0.32153 0.35162 0.32865 0.34861 C 0.33768 0.33588 0.34861 0.32847 0.36146 0.32569 C 0.38125 0.32685 0.38577 0.325 0.4 0.3294 C 0.40486 0.33079 0.41424 0.33518 0.41424 0.33518 C 0.42413 0.34398 0.41962 0.34143 0.42709 0.34468 C 0.43559 0.35602 0.44462 0.36528 0.45139 0.37893 C 0.45625 0.39907 0.44861 0.36921 0.45573 0.39051 C 0.45834 0.39815 0.45955 0.40718 0.46146 0.41528 C 0.46077 0.44236 0.46181 0.46759 0.45573 0.49329 C 0.45313 0.51921 0.45018 0.54514 0.44861 0.5713 C 0.44931 0.58356 0.44896 0.60324 0.45434 0.61528 C 0.45677 0.62083 0.46285 0.63055 0.46285 0.63055 C 0.46563 0.64167 0.47396 0.65093 0.48004 0.65903 C 0.48542 0.6662 0.48976 0.67477 0.49705 0.67801 C 0.50209 0.6831 0.5092 0.69236 0.51563 0.69514 C 0.52136 0.70278 0.51511 0.69583 0.52431 0.70093 C 0.52813 0.70301 0.53073 0.70764 0.5342 0.71042 C 0.53993 0.71481 0.55452 0.72176 0.56146 0.72384 C 0.56945 0.72893 0.57848 0.73102 0.58716 0.73333 C 0.59462 0.73958 0.60313 0.73819 0.61146 0.74097 C 0.62813 0.74028 0.64479 0.74074 0.66146 0.73912 C 0.66823 0.73843 0.67466 0.72685 0.68143 0.72384 C 0.69045 0.7118 0.70226 0.70093 0.71007 0.6875 C 0.71684 0.67593 0.71337 0.68079 0.71997 0.67245 C 0.72257 0.66157 0.71945 0.67153 0.7257 0.66088 C 0.72778 0.65741 0.73143 0.64954 0.73143 0.64954 C 0.73368 0.63981 0.73837 0.63218 0.7415 0.62292 C 0.74792 0.6037 0.74132 0.61898 0.74566 0.60185 C 0.75 0.58472 0.7474 0.60231 0.75 0.58843 C 0.75278 0.57338 0.75452 0.55833 0.75573 0.54282 C 0.75521 0.51991 0.75556 0.49699 0.75434 0.4743 C 0.75417 0.47083 0.75226 0.46805 0.75139 0.46481 C 0.7467 0.44768 0.74427 0.43796 0.73716 0.42292 C 0.73368 0.41551 0.73212 0.40718 0.72865 0.4 C 0.72552 0.39375 0.72049 0.38889 0.71719 0.38287 C 0.70938 0.36852 0.7007 0.35555 0.68993 0.34468 C 0.68212 0.32338 0.66129 0.31204 0.64705 0.29907 C 0.63212 0.28542 0.61736 0.27106 0.6 0.26273 C 0.59618 0.26088 0.59236 0.25926 0.58854 0.25718 C 0.58559 0.25555 0.58299 0.25301 0.58004 0.25139 C 0.57448 0.24838 0.56823 0.24722 0.56285 0.24375 C 0.54497 0.23218 0.52674 0.22407 0.50712 0.21898 C 0.47952 0.20301 0.44532 0.19977 0.41563 0.19606 C 0.40782 0.19653 0.379 0.19838 0.36858 0.2 C 0.35955 0.20139 0.35157 0.20671 0.34288 0.20949 C 0.33038 0.21782 0.31702 0.22338 0.30434 0.23055 C 0.29966 0.23333 0.29427 0.23449 0.28993 0.23796 C 0.28351 0.24329 0.28004 0.24907 0.27292 0.25139 C 0.26337 0.26111 0.25573 0.27083 0.24861 0.2838 C 0.2467 0.29074 0.23993 0.30278 0.23993 0.30278 C 0.23837 0.30903 0.23282 0.31991 0.23282 0.31991 C 0.22952 0.33356 0.23177 0.32824 0.22709 0.33704 C 0.22587 0.34722 0.22552 0.35185 0.22136 0.35995 C 0.21962 0.37176 0.21788 0.38102 0.21563 0.39236 C 0.21424 0.41227 0.21354 0.4338 0.21007 0.45324 C 0.2066 0.5081 0.20782 0.47801 0.21007 0.57523 C 0.21077 0.60393 0.21146 0.63843 0.21719 0.66667 C 0.22084 0.70741 0.23629 0.73287 0.26719 0.74097 C 0.28282 0.74028 0.29861 0.74028 0.31424 0.73912 C 0.31771 0.73889 0.32292 0.73148 0.32292 0.73148 " pathEditMode="relative" ptsTypes="fffffffffffffffffffffffffffffffffffffffffffffffffffffffffffffffffffffffffffffffffffA">
                                      <p:cBhvr>
                                        <p:cTn id="38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000"/>
                            </p:stCondLst>
                            <p:childTnLst>
                              <p:par>
                                <p:cTn id="4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20324 L 1.38889E-6 -0.1300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8.67362E-19 C 0.00087 0.00185 0.0014 0.0037 0.00192 0.00578 C 0.00261 0.01018 0.00244 0.01481 0.0033 0.01921 C 0.004 0.02361 0.01077 0.03634 0.01164 0.03819 C 0.01476 0.04328 0.01737 0.04837 0.02049 0.05347 C 0.02414 0.05995 0.03004 0.06388 0.03334 0.0706 C 0.03976 0.08333 0.05383 0.10023 0.0632 0.10856 C 0.06928 0.12083 0.06233 0.10856 0.07049 0.11805 C 0.07622 0.12476 0.07987 0.13333 0.08594 0.13912 C 0.0941 0.15486 0.10521 0.16782 0.11737 0.17708 C 0.12466 0.1824 0.11928 0.17939 0.12605 0.1868 C 0.13004 0.19143 0.13525 0.19259 0.14028 0.19444 C 0.15799 0.20995 0.18351 0.21018 0.20313 0.21527 C 0.22396 0.2206 0.24497 0.22453 0.26598 0.22662 C 0.31685 0.225 0.30938 0.22962 0.33612 0.22106 C 0.33751 0.21967 0.3389 0.21805 0.34046 0.21712 C 0.34219 0.2162 0.34445 0.21666 0.34619 0.21527 C 0.34792 0.21388 0.34862 0.21087 0.35035 0.20949 C 0.35157 0.20833 0.3533 0.20856 0.35469 0.20763 C 0.35973 0.20416 0.3658 0.19652 0.37049 0.19236 C 0.37084 0.19212 0.37883 0.18495 0.379 0.18472 C 0.38751 0.1699 0.37883 0.18356 0.38907 0.17152 C 0.39601 0.16342 0.40122 0.15347 0.40903 0.14675 C 0.41233 0.13958 0.41789 0.13634 0.42188 0.12962 C 0.429 0.11759 0.43716 0.10694 0.44619 0.09722 C 0.45122 0.09189 0.44671 0.09444 0.45192 0.08773 C 0.46945 0.06435 0.48525 0.04583 0.50035 0.01921 C 0.5014 0.01736 0.5033 0.01689 0.50452 0.01527 C 0.50643 0.01296 0.50765 0.01018 0.50903 0.00763 C 0.51233 -0.00695 0.50712 0.01041 0.51459 -0.00186 C 0.51563 -0.00348 0.51546 -0.00579 0.51598 -0.00764 C 0.51789 -0.01227 0.51928 -0.01366 0.52188 -0.01713 C 0.52258 -0.01968 0.52344 -0.02246 0.52466 -0.02477 C 0.52587 -0.02686 0.52778 -0.02801 0.52883 -0.03033 C 0.53004 -0.03264 0.52935 -0.03565 0.53021 -0.03797 C 0.53265 -0.04306 0.53646 -0.04676 0.5389 -0.05139 C 0.54098 -0.05926 0.5441 -0.06551 0.54758 -0.07223 C 0.54931 -0.08288 0.55313 -0.0919 0.55747 -0.10093 C 0.55903 -0.11065 0.56199 -0.11644 0.56459 -0.1257 C 0.56789 -0.13658 0.5698 -0.14838 0.57466 -0.15811 C 0.57605 -0.16667 0.5783 -0.17454 0.58021 -0.18288 C 0.58091 -0.18473 0.58178 -0.18843 0.58178 -0.18843 C 0.58317 -0.20024 0.58612 -0.21112 0.58751 -0.22292 C 0.58855 -0.23241 0.58907 -0.2419 0.59028 -0.25139 C 0.59098 -0.2551 0.59133 -0.25903 0.59167 -0.26274 C 0.59497 -0.32963 0.5981 -0.40163 0.57466 -0.46274 C 0.5731 -0.4713 0.57101 -0.47825 0.56737 -0.48565 C 0.56494 -0.49538 0.56181 -0.50116 0.55903 -0.51042 C 0.554 -0.52709 0.55886 -0.51667 0.55174 -0.5294 C 0.54671 -0.54723 0.55053 -0.54075 0.54306 -0.55047 C 0.53525 -0.572 0.52205 -0.59375 0.50747 -0.60764 C 0.50244 -0.6125 0.49914 -0.61829 0.49306 -0.62084 C 0.48646 -0.6301 0.47553 -0.63727 0.46598 -0.64005 C 0.46112 -0.64422 0.4573 -0.64561 0.45192 -0.64746 C 0.44306 -0.64676 0.43403 -0.64838 0.42605 -0.64375 C 0.42344 -0.64213 0.42136 -0.63959 0.41876 -0.63797 C 0.40799 -0.63149 0.41824 -0.64144 0.4073 -0.63241 C 0.38785 -0.61598 0.41442 -0.63658 0.39758 -0.62084 C 0.39271 -0.61621 0.38681 -0.61204 0.3816 -0.60764 C 0.37657 -0.59723 0.36858 -0.59098 0.3632 -0.58079 C 0.35834 -0.57176 0.35469 -0.55764 0.34896 -0.55047 C 0.34532 -0.53542 0.35087 -0.5551 0.34324 -0.53889 C 0.3408 -0.53357 0.33959 -0.52732 0.33751 -0.52176 C 0.33473 -0.50649 0.3257 -0.49422 0.32049 -0.47987 C 0.31355 -0.46135 0.30278 -0.44121 0.29167 -0.42663 C 0.28421 -0.41667 0.27344 -0.41551 0.26459 -0.4095 C 0.26285 -0.40811 0.26094 -0.40625 0.25903 -0.40556 C 0.25435 -0.40417 0.24931 -0.4044 0.24445 -0.40371 C 0.20035 -0.40463 0.16494 -0.40764 0.12327 -0.41135 C 0.10765 -0.41528 0.09497 -0.4176 0.07883 -0.41899 C 0.06268 -0.42246 0.04688 -0.42524 0.03021 -0.42663 C 0.00886 -0.43056 -0.01249 -0.43565 -0.03402 -0.44005 C -0.04739 -0.44584 -0.06215 -0.44584 -0.07551 -0.45139 C -0.09617 -0.45996 -0.11683 -0.46829 -0.13836 -0.47431 C -0.15416 -0.47871 -0.17135 -0.47894 -0.1868 -0.48565 C -0.20051 -0.48496 -0.21458 -0.48496 -0.22812 -0.4838 C -0.2361 -0.48311 -0.2434 -0.47686 -0.25104 -0.47431 C -0.26753 -0.46297 -0.28367 -0.45163 -0.29808 -0.43612 C -0.30711 -0.42639 -0.32013 -0.41737 -0.32673 -0.40371 C -0.33246 -0.3919 -0.33663 -0.37917 -0.34253 -0.3676 C -0.346 -0.35278 -0.34131 -0.37107 -0.3467 -0.35625 C -0.3519 -0.34213 -0.35451 -0.32223 -0.35676 -0.30672 C -0.35624 -0.28195 -0.35624 -0.25718 -0.35538 -0.23241 C -0.35503 -0.22431 -0.35277 -0.22107 -0.35104 -0.2132 C -0.34461 -0.1838 -0.33298 -0.16042 -0.31666 -0.13889 C -0.30798 -0.12709 -0.30121 -0.11274 -0.28836 -0.10857 C -0.28229 -0.1007 -0.27517 -0.09746 -0.26822 -0.09144 C -0.24565 -0.07153 -0.221 -0.05602 -0.1967 -0.04005 C -0.18333 -0.03102 -0.19392 -0.03797 -0.1868 -0.03033 C -0.17812 -0.02084 -0.18489 -0.03426 -0.171 -0.01528 C -0.15989 -0.00024 -0.15017 0.01689 -0.14097 0.03425 C -0.1394 0.0405 -0.13385 0.05138 -0.13385 0.05138 C -0.13194 0.06273 -0.12847 0.07291 -0.12551 0.08379 C -0.12204 0.09652 -0.11909 0.11018 -0.11406 0.12199 C -0.09808 0.1574 -0.0736 0.18865 -0.04409 0.20185 C -0.03506 0.21018 -0.04531 0.20185 -0.03124 0.20763 C -0.0276 0.20902 -0.02447 0.21203 -0.021 0.21342 C -0.00086 0.21134 -0.00642 0.21203 0.00747 0.20578 C 0.01041 0.20162 0.01355 0.19699 0.01615 0.19236 C 0.01806 0.18865 0.02188 0.18101 0.02188 0.18101 C 0.02327 0.17476 0.02605 0.17013 0.02761 0.16388 C 0.0283 0.16018 0.03021 0.15254 0.03021 0.15254 C 0.03195 0.13912 0.03473 0.12592 0.03473 0.1125 " pathEditMode="relative" ptsTypes="ffffffffffffffffffffffffffffffffffffffffffffffffffffffffffffffffffffffffffffffffffffffffffffffffffffffA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667  0.028 0.08267  0.062 0.08267  C 0.097 0.08267  0.125 0.04667  0.125 0  C 0.125 -0.04667  0.153 -0.08267  0.188 -0.08267  C 0.222 -0.08267  0.25 -0.04667  0.25 0  E" pathEditMode="relative" ptsTypes=""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 0.19791 C 0.3927 0.20277 0.38472 0.20879 0.37725 0.21319 C 0.37448 0.21481 0.36857 0.21689 0.36857 0.21689 C 0.36493 0.22199 0.35364 0.23194 0.34861 0.23402 C 0.34774 0.23541 0.34687 0.23703 0.34583 0.23796 C 0.34409 0.23958 0.34166 0.23958 0.3401 0.24166 C 0.33906 0.24305 0.33958 0.24606 0.33854 0.24745 C 0.33142 0.25694 0.31389 0.26712 0.30434 0.27013 C 0.29149 0.28171 0.31059 0.2655 0.29288 0.27592 C 0.29166 0.27662 0.29132 0.27916 0.2901 0.27986 C 0.28003 0.28657 0.26597 0.28634 0.25573 0.28726 C 0.21406 0.28564 0.20347 0.28587 0.16857 0.27013 C 0.16007 0.2662 0.15139 0.26273 0.14288 0.25879 C 0.13802 0.25648 0.12864 0.25115 0.12864 0.25115 C 0.12465 0.24606 0.121 0.24212 0.11579 0.23981 C 0.11024 0.23402 0.10364 0.22893 0.09861 0.22268 C 0.10086 0.18518 0.10295 0.14768 0.10573 0.11018 C 0.10764 0.08287 0.11718 0.05879 0.12152 0.03217 C 0.12309 0.00555 0.12413 -0.0213 0.12569 -0.04792 C 0.12621 -0.05672 0.12691 -0.0625 0.13298 -0.06505 C 0.13437 -0.06621 0.13715 -0.06644 0.13715 -0.06875 C 0.13715 -0.07084 0.13437 -0.07038 0.13298 -0.07084 C 0.13107 -0.07153 0.12916 -0.072 0.12725 -0.07269 C 0.12812 -0.0882 0.12882 -0.10533 0.13298 -0.12014 C 0.13628 -0.11713 0.13854 -0.1169 0.13854 -0.11065 C 0.13854 -0.1088 0.13576 -0.10579 0.13715 -0.1051 C 0.14045 -0.10371 0.14392 -0.10625 0.14722 -0.10695 C 0.16632 -0.10556 0.17222 -0.10278 0.18854 -0.09931 C 0.19774 -0.09514 0.20642 -0.09283 0.21579 -0.08982 C 0.23489 -0.0838 0.25312 -0.07408 0.27291 -0.07084 C 0.28802 -0.06528 0.29687 -0.0676 0.31441 -0.06875 C 0.31527 -0.07014 0.31597 -0.07176 0.31718 -0.07269 C 0.3184 -0.07385 0.32048 -0.07315 0.32152 -0.07454 C 0.32257 -0.07593 0.32222 -0.07848 0.32291 -0.08033 C 0.32465 -0.08496 0.32691 -0.08889 0.32864 -0.09352 C 0.3302 -0.10255 0.33142 -0.10371 0.33715 -0.1088 C 0.34062 -0.1044 0.34097 -0.1 0.34427 -0.09538 C 0.34913 -0.07825 0.34218 -0.10024 0.34861 -0.08588 C 0.3493 -0.08426 0.35139 -0.07338 0.35156 -0.07269 C 0.35086 -0.0625 0.35329 -0.05024 0.34861 -0.04213 C 0.34114 -0.02917 0.33038 -0.01852 0.31857 -0.01551 C 0.30364 -0.00533 0.28507 -0.0044 0.26857 -0.00209 C 0.2552 0.00231 0.24079 0.00277 0.22708 0.00555 C 0.19166 0.02083 0.12066 0.01273 0.10156 0.01319 C 0.09114 0.01458 0.08472 0.01666 0.0743 0.01319 C 0.07291 0.01273 0.07274 0.01018 0.07152 0.00925 C 0.07031 0.0081 0.06857 0.0081 0.06718 0.0074 C 0.05625 -0.00232 0.04548 -0.01505 0.03298 -0.0213 C 0.02725 -0.01922 0.02361 -0.01737 0.01857 -0.01366 C 0.01475 -0.01088 0.00711 -0.00602 0.00711 -0.00602 C 0.00625 -0.00463 0.00555 -0.00301 0.00434 -0.00209 C 0.00312 -0.00093 1.66667E-6 -0.00024 1.66667E-6 -0.00024 " pathEditMode="relative" ptsTypes="fffffffffffffffffffffffffffffffffffffffffffffffffffA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/>
              <a:t>Маша вырезала                                </a:t>
            </a:r>
            <a:br>
              <a:rPr lang="ru-RU" sz="3200" b="1" dirty="0" smtClean="0"/>
            </a:br>
            <a:r>
              <a:rPr lang="ru-RU" sz="3200" b="1" dirty="0" smtClean="0"/>
              <a:t>снежинок.  Вера вырезала  3 снежинки.</a:t>
            </a:r>
            <a:br>
              <a:rPr lang="ru-RU" sz="3200" b="1" dirty="0" smtClean="0"/>
            </a:br>
            <a:r>
              <a:rPr lang="ru-RU" sz="3200" b="1" dirty="0" smtClean="0"/>
              <a:t>Сколько ……….. ?</a:t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0070C0"/>
                </a:solidFill>
              </a:rPr>
              <a:t>Какая схема подходит к задаче? Объясни.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endParaRPr lang="ru-RU" sz="3200" b="1" dirty="0"/>
          </a:p>
        </p:txBody>
      </p:sp>
      <p:pic>
        <p:nvPicPr>
          <p:cNvPr id="2050" name="Picture 2" descr="C:\Users\zhak\Documents\ольга\Уроки+презентации\-+ 3-обобщение\снежинка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764704"/>
            <a:ext cx="814868" cy="936000"/>
          </a:xfrm>
          <a:prstGeom prst="rect">
            <a:avLst/>
          </a:prstGeom>
          <a:noFill/>
        </p:spPr>
      </p:pic>
      <p:pic>
        <p:nvPicPr>
          <p:cNvPr id="5" name="Picture 2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764704"/>
            <a:ext cx="814868" cy="936000"/>
          </a:xfrm>
          <a:prstGeom prst="rect">
            <a:avLst/>
          </a:prstGeom>
          <a:noFill/>
        </p:spPr>
      </p:pic>
      <p:pic>
        <p:nvPicPr>
          <p:cNvPr id="6" name="Picture 2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764704"/>
            <a:ext cx="814868" cy="936000"/>
          </a:xfrm>
          <a:prstGeom prst="rect">
            <a:avLst/>
          </a:prstGeom>
          <a:noFill/>
        </p:spPr>
      </p:pic>
      <p:pic>
        <p:nvPicPr>
          <p:cNvPr id="7" name="Picture 2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764704"/>
            <a:ext cx="814868" cy="936000"/>
          </a:xfrm>
          <a:prstGeom prst="rect">
            <a:avLst/>
          </a:prstGeom>
          <a:noFill/>
        </p:spPr>
      </p:pic>
      <p:pic>
        <p:nvPicPr>
          <p:cNvPr id="8" name="Picture 2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764704"/>
            <a:ext cx="814868" cy="936000"/>
          </a:xfrm>
          <a:prstGeom prst="rect">
            <a:avLst/>
          </a:prstGeom>
          <a:noFill/>
        </p:spPr>
      </p:pic>
      <p:pic>
        <p:nvPicPr>
          <p:cNvPr id="9" name="Picture 2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764704"/>
            <a:ext cx="814868" cy="93600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539552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39552" y="4869160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043608" y="4869160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547664" y="4869160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043608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547664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051720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555776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059832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220072" y="4797152"/>
            <a:ext cx="432000" cy="432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228184" y="4797152"/>
            <a:ext cx="432000" cy="432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724128" y="4797152"/>
            <a:ext cx="432000" cy="432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724128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228184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732240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7236296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7740352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5220072" y="4293096"/>
            <a:ext cx="432000" cy="43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фигурная скобка 27"/>
          <p:cNvSpPr/>
          <p:nvPr/>
        </p:nvSpPr>
        <p:spPr>
          <a:xfrm>
            <a:off x="3563888" y="4293096"/>
            <a:ext cx="360040" cy="100811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авая фигурная скобка 28"/>
          <p:cNvSpPr/>
          <p:nvPr/>
        </p:nvSpPr>
        <p:spPr>
          <a:xfrm>
            <a:off x="8100392" y="4221088"/>
            <a:ext cx="360040" cy="100811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923928" y="4509120"/>
            <a:ext cx="869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? С.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460432" y="4365104"/>
            <a:ext cx="7809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? </a:t>
            </a:r>
            <a:r>
              <a:rPr lang="ru-RU" sz="3200" b="1" dirty="0" smtClean="0">
                <a:solidFill>
                  <a:srgbClr val="C00000"/>
                </a:solidFill>
              </a:rPr>
              <a:t>С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zhak\Documents\ольга\Уроки+презентации\-+ 3-обобщение\метл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9423609">
            <a:off x="4412794" y="1867202"/>
            <a:ext cx="1348740" cy="4260168"/>
          </a:xfrm>
          <a:prstGeom prst="rect">
            <a:avLst/>
          </a:prstGeom>
          <a:noFill/>
        </p:spPr>
      </p:pic>
      <p:pic>
        <p:nvPicPr>
          <p:cNvPr id="4" name="Picture 2" descr="C:\Users\zhak\Documents\ольга\Уроки+презентации\-+ 3-обобщение\81112071_d8b08c0f0dba.jpg"/>
          <p:cNvPicPr>
            <a:picLocks noChangeAspect="1" noChangeArrowheads="1"/>
          </p:cNvPicPr>
          <p:nvPr/>
        </p:nvPicPr>
        <p:blipFill>
          <a:blip r:embed="rId3" cstate="print"/>
          <a:srcRect r="8511"/>
          <a:stretch>
            <a:fillRect/>
          </a:stretch>
        </p:blipFill>
        <p:spPr bwMode="auto">
          <a:xfrm>
            <a:off x="1691680" y="1484784"/>
            <a:ext cx="3096344" cy="4524375"/>
          </a:xfrm>
          <a:prstGeom prst="rect">
            <a:avLst/>
          </a:prstGeom>
          <a:noFill/>
        </p:spPr>
      </p:pic>
      <p:pic>
        <p:nvPicPr>
          <p:cNvPr id="1027" name="Picture 3" descr="C:\Users\zhak\Documents\ольга\Уроки+презентации\-+ 3-обобщение\метла.jpg"/>
          <p:cNvPicPr>
            <a:picLocks noChangeAspect="1" noChangeArrowheads="1"/>
          </p:cNvPicPr>
          <p:nvPr/>
        </p:nvPicPr>
        <p:blipFill>
          <a:blip r:embed="rId2" cstate="print"/>
          <a:srcRect l="34900" t="58277" r="44664"/>
          <a:stretch>
            <a:fillRect/>
          </a:stretch>
        </p:blipFill>
        <p:spPr bwMode="auto">
          <a:xfrm rot="9429836">
            <a:off x="4340444" y="1855661"/>
            <a:ext cx="275763" cy="1088901"/>
          </a:xfrm>
          <a:prstGeom prst="rect">
            <a:avLst/>
          </a:prstGeom>
          <a:noFill/>
        </p:spPr>
      </p:pic>
      <p:pic>
        <p:nvPicPr>
          <p:cNvPr id="5" name="Picture 3" descr="C:\Users\zhak\Documents\ольга\Уроки+презентации\-+ 3-обобщение\81112071_d8b08c0f0dba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393054">
            <a:off x="1583919" y="3053605"/>
            <a:ext cx="804466" cy="880180"/>
          </a:xfrm>
          <a:prstGeom prst="rect">
            <a:avLst/>
          </a:prstGeom>
          <a:noFill/>
        </p:spPr>
      </p:pic>
      <p:pic>
        <p:nvPicPr>
          <p:cNvPr id="1028" name="Picture 4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620691"/>
            <a:ext cx="504000" cy="578921"/>
          </a:xfrm>
          <a:prstGeom prst="rect">
            <a:avLst/>
          </a:prstGeom>
          <a:noFill/>
        </p:spPr>
      </p:pic>
      <p:pic>
        <p:nvPicPr>
          <p:cNvPr id="9" name="Picture 4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1124744"/>
            <a:ext cx="504000" cy="578921"/>
          </a:xfrm>
          <a:prstGeom prst="rect">
            <a:avLst/>
          </a:prstGeom>
          <a:noFill/>
        </p:spPr>
      </p:pic>
      <p:pic>
        <p:nvPicPr>
          <p:cNvPr id="10" name="Picture 4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2060848"/>
            <a:ext cx="504000" cy="578921"/>
          </a:xfrm>
          <a:prstGeom prst="rect">
            <a:avLst/>
          </a:prstGeom>
          <a:noFill/>
        </p:spPr>
      </p:pic>
      <p:pic>
        <p:nvPicPr>
          <p:cNvPr id="11" name="Picture 4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476672"/>
            <a:ext cx="504000" cy="578921"/>
          </a:xfrm>
          <a:prstGeom prst="rect">
            <a:avLst/>
          </a:prstGeom>
          <a:noFill/>
        </p:spPr>
      </p:pic>
      <p:pic>
        <p:nvPicPr>
          <p:cNvPr id="12" name="Picture 4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988840"/>
            <a:ext cx="504000" cy="578921"/>
          </a:xfrm>
          <a:prstGeom prst="rect">
            <a:avLst/>
          </a:prstGeom>
          <a:noFill/>
        </p:spPr>
      </p:pic>
      <p:pic>
        <p:nvPicPr>
          <p:cNvPr id="13" name="Picture 4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3284984"/>
            <a:ext cx="504000" cy="578921"/>
          </a:xfrm>
          <a:prstGeom prst="rect">
            <a:avLst/>
          </a:prstGeom>
          <a:noFill/>
        </p:spPr>
      </p:pic>
      <p:pic>
        <p:nvPicPr>
          <p:cNvPr id="14" name="Picture 4" descr="C:\Users\zhak\Documents\ольга\Уроки+презентации\-+ 3-обобщение\снежинка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4005064"/>
            <a:ext cx="504000" cy="578921"/>
          </a:xfrm>
          <a:prstGeom prst="rect">
            <a:avLst/>
          </a:prstGeom>
          <a:noFill/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644008" y="1844824"/>
            <a:ext cx="1800200" cy="345638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580112" y="3140968"/>
            <a:ext cx="9509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9 см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C:\Users\zhak\Documents\ольга\Уроки+презентации\-+ 3-обобщение\81112071_d8b08c0f0db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6075" y="1600994"/>
            <a:ext cx="3371850" cy="4524375"/>
          </a:xfrm>
          <a:prstGeom prst="rect">
            <a:avLst/>
          </a:prstGeom>
          <a:noFill/>
        </p:spPr>
      </p:pic>
      <p:pic>
        <p:nvPicPr>
          <p:cNvPr id="1028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5724128" y="5157192"/>
            <a:ext cx="1080000" cy="1173915"/>
          </a:xfrm>
          <a:prstGeom prst="rect">
            <a:avLst/>
          </a:prstGeom>
          <a:noFill/>
        </p:spPr>
      </p:pic>
      <p:pic>
        <p:nvPicPr>
          <p:cNvPr id="7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1115616" y="2636912"/>
            <a:ext cx="1080000" cy="1173915"/>
          </a:xfrm>
          <a:prstGeom prst="rect">
            <a:avLst/>
          </a:prstGeom>
          <a:noFill/>
        </p:spPr>
      </p:pic>
      <p:pic>
        <p:nvPicPr>
          <p:cNvPr id="8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539552" y="3717032"/>
            <a:ext cx="1080000" cy="1173915"/>
          </a:xfrm>
          <a:prstGeom prst="rect">
            <a:avLst/>
          </a:prstGeom>
          <a:noFill/>
        </p:spPr>
      </p:pic>
      <p:pic>
        <p:nvPicPr>
          <p:cNvPr id="10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6804248" y="5157192"/>
            <a:ext cx="1080000" cy="1173915"/>
          </a:xfrm>
          <a:prstGeom prst="rect">
            <a:avLst/>
          </a:prstGeom>
          <a:noFill/>
        </p:spPr>
      </p:pic>
      <p:pic>
        <p:nvPicPr>
          <p:cNvPr id="11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6084168" y="4005064"/>
            <a:ext cx="1080000" cy="1173915"/>
          </a:xfrm>
          <a:prstGeom prst="rect">
            <a:avLst/>
          </a:prstGeom>
          <a:noFill/>
        </p:spPr>
      </p:pic>
      <p:pic>
        <p:nvPicPr>
          <p:cNvPr id="12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1259632" y="4941168"/>
            <a:ext cx="1080000" cy="1173915"/>
          </a:xfrm>
          <a:prstGeom prst="rect">
            <a:avLst/>
          </a:prstGeom>
          <a:noFill/>
        </p:spPr>
      </p:pic>
      <p:pic>
        <p:nvPicPr>
          <p:cNvPr id="13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179512" y="4869160"/>
            <a:ext cx="1080000" cy="1173915"/>
          </a:xfrm>
          <a:prstGeom prst="rect">
            <a:avLst/>
          </a:prstGeom>
          <a:noFill/>
        </p:spPr>
      </p:pic>
      <p:pic>
        <p:nvPicPr>
          <p:cNvPr id="14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7164288" y="3933056"/>
            <a:ext cx="1080000" cy="1173915"/>
          </a:xfrm>
          <a:prstGeom prst="rect">
            <a:avLst/>
          </a:prstGeom>
          <a:noFill/>
        </p:spPr>
      </p:pic>
      <p:pic>
        <p:nvPicPr>
          <p:cNvPr id="15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1619672" y="3717032"/>
            <a:ext cx="1080000" cy="1173915"/>
          </a:xfrm>
          <a:prstGeom prst="rect">
            <a:avLst/>
          </a:prstGeom>
          <a:noFill/>
        </p:spPr>
      </p:pic>
      <p:pic>
        <p:nvPicPr>
          <p:cNvPr id="16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7884368" y="5085184"/>
            <a:ext cx="1080000" cy="1173915"/>
          </a:xfrm>
          <a:prstGeom prst="rect">
            <a:avLst/>
          </a:prstGeom>
          <a:noFill/>
        </p:spPr>
      </p:pic>
      <p:pic>
        <p:nvPicPr>
          <p:cNvPr id="17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6588224" y="2852936"/>
            <a:ext cx="1080000" cy="1173915"/>
          </a:xfrm>
          <a:prstGeom prst="rect">
            <a:avLst/>
          </a:prstGeom>
          <a:noFill/>
        </p:spPr>
      </p:pic>
      <p:pic>
        <p:nvPicPr>
          <p:cNvPr id="9" name="Picture 4" descr="C:\Users\zhak\Documents\ольга\Уроки+презентации\-+ 3-обобщение\снежок.jpg"/>
          <p:cNvPicPr>
            <a:picLocks noChangeAspect="1" noChangeArrowheads="1"/>
          </p:cNvPicPr>
          <p:nvPr/>
        </p:nvPicPr>
        <p:blipFill>
          <a:blip r:embed="rId3" cstate="print"/>
          <a:srcRect l="26375" t="26375" r="28344" b="24407"/>
          <a:stretch>
            <a:fillRect/>
          </a:stretch>
        </p:blipFill>
        <p:spPr bwMode="auto">
          <a:xfrm>
            <a:off x="2267744" y="4797152"/>
            <a:ext cx="1080000" cy="1173915"/>
          </a:xfrm>
          <a:prstGeom prst="rect">
            <a:avLst/>
          </a:prstGeom>
          <a:noFill/>
        </p:spPr>
      </p:pic>
      <p:pic>
        <p:nvPicPr>
          <p:cNvPr id="1027" name="Picture 3" descr="C:\Users\zhak\Documents\ольга\Уроки+презентации\-+ 3-обобщение\81112071_d8b08c0f0dba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393054">
            <a:off x="1439904" y="4997822"/>
            <a:ext cx="804466" cy="880180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6732240" y="908720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9-3</a:t>
            </a:r>
            <a:endParaRPr lang="ru-RU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259632" y="620688"/>
            <a:ext cx="806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5+2</a:t>
            </a:r>
            <a:endParaRPr lang="ru-RU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308304" y="1844824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6-3</a:t>
            </a:r>
            <a:endParaRPr lang="ru-RU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956376" y="3068960"/>
            <a:ext cx="806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7+3</a:t>
            </a:r>
            <a:endParaRPr lang="ru-RU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55576" y="1628800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4-3</a:t>
            </a:r>
            <a:endParaRPr lang="ru-RU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23528" y="2852936"/>
            <a:ext cx="806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2+3</a:t>
            </a:r>
            <a:endParaRPr lang="ru-RU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228184" y="1988840"/>
            <a:ext cx="934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10-2</a:t>
            </a:r>
            <a:endParaRPr lang="ru-RU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572000" y="5517232"/>
            <a:ext cx="806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6+3</a:t>
            </a:r>
            <a:endParaRPr lang="ru-RU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907704" y="1628800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8-3</a:t>
            </a:r>
            <a:endParaRPr lang="ru-RU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843808" y="908720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9-2</a:t>
            </a:r>
            <a:endParaRPr lang="ru-RU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812360" y="980728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7-0</a:t>
            </a:r>
            <a:endParaRPr lang="ru-RU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220072" y="1124744"/>
            <a:ext cx="806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4+3</a:t>
            </a:r>
            <a:endParaRPr lang="ru-RU" sz="3200" b="1" dirty="0"/>
          </a:p>
        </p:txBody>
      </p:sp>
      <p:pic>
        <p:nvPicPr>
          <p:cNvPr id="30" name="Picture 3" descr="C:\Users\zhak\Documents\ольга\Уроки+презентации\-+ 3-обобщение\81112071_d8b08c0f0dba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393054">
            <a:off x="2664039" y="3125613"/>
            <a:ext cx="804466" cy="88018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0625 L -0.004 -0.32709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00416 L -0.00382 -0.3375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93 -3.7037E-6 C -0.01979 -0.00208 -0.02066 -0.00393 -0.02136 -0.00625 C -0.02205 -0.0081 -0.02188 -0.01041 -0.02257 -0.01226 C -0.02344 -0.01458 -0.02518 -0.01574 -0.02622 -0.01805 C -0.03108 -0.02824 -0.03403 -0.03657 -0.0408 -0.04398 C -0.04497 -0.0537 -0.0507 -0.05764 -0.0566 -0.06389 C -0.06163 -0.06944 -0.0658 -0.07754 -0.07118 -0.08171 C -0.07448 -0.08449 -0.0783 -0.08564 -0.08108 -0.08981 C -0.08507 -0.09606 -0.08698 -0.09953 -0.09202 -0.10347 C -0.09722 -0.11203 -0.10382 -0.11713 -0.10903 -0.12546 C -0.11198 -0.13032 -0.11337 -0.1368 -0.11632 -0.14143 C -0.11684 -0.14351 -0.11702 -0.1456 -0.11754 -0.14722 C -0.11823 -0.14907 -0.11945 -0.14976 -0.11997 -0.15139 C -0.12726 -0.17569 -0.11545 -0.14537 -0.12361 -0.16527 C -0.12639 -0.17916 -0.12518 -0.17338 -0.12726 -0.1831 C -0.12691 -0.19838 -0.12709 -0.21389 -0.12604 -0.22893 C -0.1257 -0.23379 -0.1217 -0.2412 -0.11997 -0.24467 C -0.11771 -0.24907 -0.11528 -0.25717 -0.11268 -0.26064 C -0.09531 -0.28356 -0.06233 -0.27754 -0.04445 -0.27847 C -0.0382 -0.28078 -0.03229 -0.28518 -0.02622 -0.28865 C -0.02309 -0.29375 -0.01354 -0.30393 -0.00903 -0.30671 C -0.00695 -0.31203 -0.00417 -0.31551 -0.00191 -0.32037 C 0.00191 -0.32801 1.94444E-6 -0.33055 0.00538 -0.33634 C 0.00677 -0.34514 0.00746 -0.3537 0.00903 -0.36226 C 0.01198 -0.40671 0.01302 -0.4618 0.00416 -0.50532 C 0.00469 -0.51736 0.00434 -0.52939 0.00538 -0.54143 C 0.00555 -0.54328 0.00712 -0.54375 0.00798 -0.54514 C 0.01232 -0.55416 0.01528 -0.56111 0.02239 -0.56504 C 0.02621 -0.57129 0.03107 -0.57199 0.03594 -0.575 C 0.03819 -0.57639 0.04323 -0.57893 0.04323 -0.5787 " pathEditMode="relative" rAng="0" ptsTypes="fffffffffffffffffffffffffffffA">
                                      <p:cBhvr>
                                        <p:cTn id="16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-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3.7037E-6 C -0.00921 -0.01227 -0.01702 -0.02686 -0.0257 -0.04005 C -0.02987 -0.0463 -0.03143 -0.05348 -0.03577 -0.05926 C -0.03855 -0.07014 -0.03629 -0.06297 -0.04428 -0.07824 C -0.04653 -0.08264 -0.05139 -0.09144 -0.05139 -0.09144 C -0.05313 -0.09977 -0.05608 -0.1044 -0.05869 -0.1125 C -0.06164 -0.13727 -0.06546 -0.16459 -0.05869 -0.18866 C -0.05695 -0.19491 -0.05278 -0.20209 -0.05001 -0.20764 C -0.04827 -0.21111 -0.04757 -0.21574 -0.04584 -0.21922 C -0.0382 -0.23426 -0.0257 -0.24283 -0.01424 -0.25162 C -0.00816 -0.25625 -0.00244 -0.26181 0.00416 -0.26482 C 0.01041 -0.27315 0.0177 -0.27778 0.02569 -0.28195 C 0.02934 -0.28727 0.0335 -0.28936 0.03854 -0.29144 C 0.04392 -0.29676 0.04878 -0.29815 0.05416 -0.30301 C 0.06232 -0.31042 0.07309 -0.31968 0.08281 -0.32385 C 0.08715 -0.32963 0.10729 -0.33727 0.11284 -0.34098 C 0.12118 -0.34653 0.13072 -0.3551 0.13993 -0.35811 C 0.14513 -0.36274 0.16215 -0.375 0.16718 -0.37732 C 0.16996 -0.37848 0.17569 -0.38102 0.17569 -0.38102 C 0.17916 -0.38588 0.1809 -0.38843 0.18576 -0.39051 C 0.19357 -0.39861 0.20104 -0.40926 0.20989 -0.41528 C 0.2118 -0.41667 0.21388 -0.41736 0.21562 -0.41922 C 0.22916 -0.43357 0.21909 -0.42824 0.22847 -0.43241 C 0.23142 -0.43635 0.23593 -0.43889 0.23715 -0.44399 C 0.23767 -0.44584 0.23767 -0.44792 0.23854 -0.44954 C 0.23958 -0.45139 0.24149 -0.45209 0.24288 -0.45348 C 0.24652 -0.46598 0.25243 -0.47686 0.25572 -0.48959 C 0.25954 -0.5044 0.26024 -0.51991 0.26145 -0.53542 C 0.26093 -0.5463 0.26006 -0.58982 0.25277 -0.60209 C 0.24947 -0.60787 0.24218 -0.61297 0.23715 -0.61528 C 0.22864 -0.62292 0.23732 -0.61598 0.22708 -0.62107 C 0.21736 -0.6257 0.2144 -0.63241 0.20277 -0.63241 " pathEditMode="relative" ptsTypes="fffffffffffffffffffffffffffffffA">
                                      <p:cBhvr>
                                        <p:cTn id="187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7407E-6 C -0.00052 -0.00324 -0.00052 -0.00648 -0.00156 -0.00972 C -0.00295 -0.01365 -0.00729 -0.02106 -0.00729 -0.02106 C -0.00955 -0.02986 -0.01493 -0.03727 -0.02153 -0.04004 C -0.02292 -0.04282 -0.02413 -0.04537 -0.02587 -0.04768 C -0.02708 -0.0493 -0.02882 -0.05 -0.03004 -0.05139 C -0.03524 -0.05833 -0.03819 -0.06666 -0.04427 -0.07245 C -0.05486 -0.09305 -0.06684 -0.11134 -0.07587 -0.13333 C -0.07847 -0.13958 -0.08229 -0.1456 -0.08438 -0.15231 C -0.08802 -0.16412 -0.09132 -0.17639 -0.09427 -0.18865 C -0.0967 -0.19861 -0.09757 -0.20903 -0.1 -0.21898 C -0.1026 -0.24051 -0.10347 -0.26203 -0.10434 -0.28379 C -0.10365 -0.30486 -0.10712 -0.34328 -0.09722 -0.36389 C -0.09583 -0.37199 -0.09288 -0.38078 -0.08872 -0.3868 C -0.08438 -0.40208 -0.06788 -0.40625 -0.05729 -0.41157 C -0.03837 -0.41088 -0.01458 -0.41111 0.00573 -0.40764 C 0.0217 -0.40486 0.03698 -0.39977 0.05278 -0.39629 C 0.0651 -0.39028 0.07847 -0.38958 0.09132 -0.3868 C 0.11458 -0.38819 0.11667 -0.38727 0.13281 -0.39236 C 0.1342 -0.39375 0.13559 -0.39514 0.13715 -0.39629 C 0.13854 -0.39722 0.1401 -0.39722 0.14132 -0.39815 C 0.14722 -0.40278 0.15104 -0.41273 0.15573 -0.41898 C 0.15781 -0.42176 0.15868 -0.42662 0.16128 -0.4287 C 0.16389 -0.43078 0.16996 -0.4324 0.16996 -0.4324 C 0.1842 -0.44676 0.19774 -0.46157 0.21285 -0.4743 C 0.21962 -0.48009 0.22483 -0.48796 0.23281 -0.49143 C 0.23854 -0.49653 0.24184 -0.5037 0.24844 -0.50671 C 0.25365 -0.51713 0.25955 -0.5243 0.26701 -0.53148 C 0.27049 -0.53819 0.27274 -0.54028 0.27847 -0.54282 C 0.28246 -0.54815 0.28663 -0.55185 0.29132 -0.55625 C 0.29583 -0.56504 0.30347 -0.56736 0.31128 -0.56944 C 0.31979 -0.57731 0.33125 -0.57708 0.34132 -0.57916 C 0.3658 -0.58403 0.38351 -0.58472 0.4099 -0.58472 " pathEditMode="relative" ptsTypes="ffffffffffffffffffffffffffffffffA">
                                      <p:cBhvr>
                                        <p:cTn id="20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000"/>
                            </p:stCondLst>
                            <p:childTnLst>
                              <p:par>
                                <p:cTn id="2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allAtOnce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071813" y="928688"/>
            <a:ext cx="2203450" cy="928687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428875" y="1571625"/>
            <a:ext cx="3429000" cy="1071563"/>
          </a:xfrm>
          <a:prstGeom prst="triangle">
            <a:avLst>
              <a:gd name="adj" fmla="val 51214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571625" y="4000500"/>
            <a:ext cx="5143500" cy="9144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2143125" y="2214563"/>
            <a:ext cx="4000500" cy="11430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785938" y="3071813"/>
            <a:ext cx="4786312" cy="11430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214438" y="4714875"/>
            <a:ext cx="5929312" cy="9144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571500" y="5357813"/>
            <a:ext cx="7215188" cy="9144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олнце 10"/>
          <p:cNvSpPr/>
          <p:nvPr/>
        </p:nvSpPr>
        <p:spPr>
          <a:xfrm>
            <a:off x="3429000" y="0"/>
            <a:ext cx="1500188" cy="1271588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2" name="Овал 11"/>
          <p:cNvSpPr/>
          <p:nvPr/>
        </p:nvSpPr>
        <p:spPr>
          <a:xfrm>
            <a:off x="2428875" y="1428750"/>
            <a:ext cx="714375" cy="7000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3" name="Овал 12"/>
          <p:cNvSpPr/>
          <p:nvPr/>
        </p:nvSpPr>
        <p:spPr>
          <a:xfrm>
            <a:off x="5143500" y="1428750"/>
            <a:ext cx="785813" cy="7000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Овал 13"/>
          <p:cNvSpPr/>
          <p:nvPr/>
        </p:nvSpPr>
        <p:spPr>
          <a:xfrm>
            <a:off x="2071688" y="3143250"/>
            <a:ext cx="785812" cy="771525"/>
          </a:xfrm>
          <a:prstGeom prst="ellipse">
            <a:avLst/>
          </a:prstGeom>
          <a:solidFill>
            <a:srgbClr val="F517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7</a:t>
            </a:r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15" name="Овал 14"/>
          <p:cNvSpPr/>
          <p:nvPr/>
        </p:nvSpPr>
        <p:spPr>
          <a:xfrm>
            <a:off x="5500688" y="3214688"/>
            <a:ext cx="785812" cy="771525"/>
          </a:xfrm>
          <a:prstGeom prst="ellipse">
            <a:avLst/>
          </a:prstGeom>
          <a:solidFill>
            <a:srgbClr val="F517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Овал 15"/>
          <p:cNvSpPr/>
          <p:nvPr/>
        </p:nvSpPr>
        <p:spPr>
          <a:xfrm>
            <a:off x="2071688" y="2214563"/>
            <a:ext cx="785812" cy="700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" name="Овал 16"/>
          <p:cNvSpPr/>
          <p:nvPr/>
        </p:nvSpPr>
        <p:spPr>
          <a:xfrm>
            <a:off x="5500688" y="2214563"/>
            <a:ext cx="785812" cy="700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Овал 17"/>
          <p:cNvSpPr/>
          <p:nvPr/>
        </p:nvSpPr>
        <p:spPr>
          <a:xfrm>
            <a:off x="1285875" y="3786188"/>
            <a:ext cx="785813" cy="71437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9" name="Овал 18"/>
          <p:cNvSpPr/>
          <p:nvPr/>
        </p:nvSpPr>
        <p:spPr>
          <a:xfrm>
            <a:off x="6286500" y="3786188"/>
            <a:ext cx="785813" cy="700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Овал 19"/>
          <p:cNvSpPr/>
          <p:nvPr/>
        </p:nvSpPr>
        <p:spPr>
          <a:xfrm>
            <a:off x="1714500" y="4857750"/>
            <a:ext cx="714375" cy="7000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1" name="Овал 20"/>
          <p:cNvSpPr/>
          <p:nvPr/>
        </p:nvSpPr>
        <p:spPr>
          <a:xfrm>
            <a:off x="5643563" y="4857750"/>
            <a:ext cx="771525" cy="7000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4" name="Овал 23"/>
          <p:cNvSpPr/>
          <p:nvPr/>
        </p:nvSpPr>
        <p:spPr>
          <a:xfrm>
            <a:off x="2143125" y="5643563"/>
            <a:ext cx="857250" cy="771525"/>
          </a:xfrm>
          <a:prstGeom prst="ellipse">
            <a:avLst/>
          </a:prstGeom>
          <a:solidFill>
            <a:srgbClr val="29C4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</a:rPr>
              <a:t>10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143500" y="5715000"/>
            <a:ext cx="714375" cy="700088"/>
          </a:xfrm>
          <a:prstGeom prst="ellipse">
            <a:avLst/>
          </a:prstGeom>
          <a:solidFill>
            <a:srgbClr val="29C4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>0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26" name="Picture 3" descr="C:\Users\zhak\Documents\ольга\Уроки+презентации\-+ 3-обобщение\81112071_d8b08c0f0db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764000" cy="2366948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1619672" y="260648"/>
            <a:ext cx="50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pic>
        <p:nvPicPr>
          <p:cNvPr id="29" name="Picture 4" descr="C:\Users\zhak\Documents\ольга\Уроки+презентации\-+ 3-обобщение\81112071_d8b08c0f0dba - 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657818">
            <a:off x="124961" y="1035381"/>
            <a:ext cx="421528" cy="52829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zhak\Documents\ольга\Уроки+презентации\-+ 3-обобщение\153423264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620688"/>
            <a:ext cx="4057015" cy="5832000"/>
          </a:xfrm>
          <a:prstGeom prst="rect">
            <a:avLst/>
          </a:prstGeom>
          <a:noFill/>
        </p:spPr>
      </p:pic>
      <p:pic>
        <p:nvPicPr>
          <p:cNvPr id="1027" name="Picture 3" descr="C:\Users\zhak\Documents\ольга\Уроки+презентации\-+ 3-обобщение\81112071_d8b08c0f0db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844824"/>
            <a:ext cx="3371850" cy="4524375"/>
          </a:xfrm>
          <a:prstGeom prst="rect">
            <a:avLst/>
          </a:prstGeom>
          <a:noFill/>
        </p:spPr>
      </p:pic>
      <p:pic>
        <p:nvPicPr>
          <p:cNvPr id="1028" name="Picture 4" descr="C:\Users\zhak\Documents\ольга\Уроки+презентации\-+ 3-обобщение\81112071_d8b08c0f0dba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886038">
            <a:off x="408646" y="3382870"/>
            <a:ext cx="809625" cy="88582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971600" y="4077072"/>
            <a:ext cx="1692000" cy="16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6228184" y="3789040"/>
            <a:ext cx="2160000" cy="2124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6-конечная звезда 10"/>
          <p:cNvSpPr/>
          <p:nvPr/>
        </p:nvSpPr>
        <p:spPr>
          <a:xfrm>
            <a:off x="3491880" y="1628800"/>
            <a:ext cx="1656000" cy="1692000"/>
          </a:xfrm>
          <a:prstGeom prst="star6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8-конечная звезда 12"/>
          <p:cNvSpPr/>
          <p:nvPr/>
        </p:nvSpPr>
        <p:spPr>
          <a:xfrm>
            <a:off x="6228184" y="1628800"/>
            <a:ext cx="1728000" cy="1656000"/>
          </a:xfrm>
          <a:prstGeom prst="star8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12-конечная звезда 13"/>
          <p:cNvSpPr/>
          <p:nvPr/>
        </p:nvSpPr>
        <p:spPr>
          <a:xfrm>
            <a:off x="827584" y="1628800"/>
            <a:ext cx="1800000" cy="169200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24-конечная звезда 14"/>
          <p:cNvSpPr/>
          <p:nvPr/>
        </p:nvSpPr>
        <p:spPr>
          <a:xfrm>
            <a:off x="3491880" y="4005064"/>
            <a:ext cx="1836000" cy="176400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410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348880"/>
            <a:ext cx="576000" cy="632472"/>
          </a:xfrm>
          <a:prstGeom prst="rect">
            <a:avLst/>
          </a:prstGeom>
          <a:noFill/>
        </p:spPr>
      </p:pic>
      <p:pic>
        <p:nvPicPr>
          <p:cNvPr id="17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060848"/>
            <a:ext cx="576000" cy="632472"/>
          </a:xfrm>
          <a:prstGeom prst="rect">
            <a:avLst/>
          </a:prstGeom>
          <a:noFill/>
        </p:spPr>
      </p:pic>
      <p:pic>
        <p:nvPicPr>
          <p:cNvPr id="18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2348880"/>
            <a:ext cx="576000" cy="632472"/>
          </a:xfrm>
          <a:prstGeom prst="rect">
            <a:avLst/>
          </a:prstGeom>
          <a:noFill/>
        </p:spPr>
      </p:pic>
      <p:pic>
        <p:nvPicPr>
          <p:cNvPr id="19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869160"/>
            <a:ext cx="576000" cy="632472"/>
          </a:xfrm>
          <a:prstGeom prst="rect">
            <a:avLst/>
          </a:prstGeom>
          <a:noFill/>
        </p:spPr>
      </p:pic>
      <p:pic>
        <p:nvPicPr>
          <p:cNvPr id="20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365104"/>
            <a:ext cx="576000" cy="632472"/>
          </a:xfrm>
          <a:prstGeom prst="rect">
            <a:avLst/>
          </a:prstGeom>
          <a:noFill/>
        </p:spPr>
      </p:pic>
      <p:pic>
        <p:nvPicPr>
          <p:cNvPr id="21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365104"/>
            <a:ext cx="576000" cy="632472"/>
          </a:xfrm>
          <a:prstGeom prst="rect">
            <a:avLst/>
          </a:prstGeom>
          <a:noFill/>
        </p:spPr>
      </p:pic>
      <p:pic>
        <p:nvPicPr>
          <p:cNvPr id="22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797152"/>
            <a:ext cx="576000" cy="632472"/>
          </a:xfrm>
          <a:prstGeom prst="rect">
            <a:avLst/>
          </a:prstGeom>
          <a:noFill/>
        </p:spPr>
      </p:pic>
      <p:pic>
        <p:nvPicPr>
          <p:cNvPr id="23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20888"/>
            <a:ext cx="576000" cy="632472"/>
          </a:xfrm>
          <a:prstGeom prst="rect">
            <a:avLst/>
          </a:prstGeom>
          <a:noFill/>
        </p:spPr>
      </p:pic>
      <p:pic>
        <p:nvPicPr>
          <p:cNvPr id="24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844824"/>
            <a:ext cx="576000" cy="632472"/>
          </a:xfrm>
          <a:prstGeom prst="rect">
            <a:avLst/>
          </a:prstGeom>
          <a:noFill/>
        </p:spPr>
      </p:pic>
      <p:pic>
        <p:nvPicPr>
          <p:cNvPr id="26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869160"/>
            <a:ext cx="576000" cy="632472"/>
          </a:xfrm>
          <a:prstGeom prst="rect">
            <a:avLst/>
          </a:prstGeom>
          <a:noFill/>
        </p:spPr>
      </p:pic>
      <p:pic>
        <p:nvPicPr>
          <p:cNvPr id="28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276872"/>
            <a:ext cx="576000" cy="632472"/>
          </a:xfrm>
          <a:prstGeom prst="rect">
            <a:avLst/>
          </a:prstGeom>
          <a:noFill/>
        </p:spPr>
      </p:pic>
      <p:pic>
        <p:nvPicPr>
          <p:cNvPr id="29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916832"/>
            <a:ext cx="576000" cy="632472"/>
          </a:xfrm>
          <a:prstGeom prst="rect">
            <a:avLst/>
          </a:prstGeom>
          <a:noFill/>
        </p:spPr>
      </p:pic>
      <p:pic>
        <p:nvPicPr>
          <p:cNvPr id="30" name="Picture 2" descr="C:\Users\zhak\Documents\ольга\Уроки+презентации\-+ 3-обобщение\66238944_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437112"/>
            <a:ext cx="576000" cy="632472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827584" y="148478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1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35896" y="148478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2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12160" y="155679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3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5576" y="386104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4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47864" y="386104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5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16216" y="393305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6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116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Calibri</vt:lpstr>
      <vt:lpstr>Times New Roman</vt:lpstr>
      <vt:lpstr>Тема Office</vt:lpstr>
      <vt:lpstr>Презентация PowerPoint</vt:lpstr>
      <vt:lpstr>Тема урока: Повторение:  Что узнали, чему научились. </vt:lpstr>
      <vt:lpstr>Презентация PowerPoint</vt:lpstr>
      <vt:lpstr>Маша вырезала                                 снежинок.  Вера вырезала  3 снежинки. Сколько ……….. ?  Какая схема подходит к задаче? Объясни. 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Источники иллюстраций: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zhak</dc:creator>
  <cp:lastModifiedBy>Admin</cp:lastModifiedBy>
  <cp:revision>58</cp:revision>
  <dcterms:created xsi:type="dcterms:W3CDTF">2013-12-10T16:32:18Z</dcterms:created>
  <dcterms:modified xsi:type="dcterms:W3CDTF">2018-02-08T19:17:07Z</dcterms:modified>
</cp:coreProperties>
</file>