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317" r:id="rId3"/>
    <p:sldId id="274" r:id="rId4"/>
    <p:sldId id="327" r:id="rId5"/>
    <p:sldId id="328" r:id="rId6"/>
    <p:sldId id="329" r:id="rId7"/>
    <p:sldId id="330" r:id="rId8"/>
    <p:sldId id="332" r:id="rId9"/>
    <p:sldId id="331" r:id="rId10"/>
    <p:sldId id="310" r:id="rId11"/>
    <p:sldId id="325" r:id="rId12"/>
    <p:sldId id="337" r:id="rId13"/>
    <p:sldId id="336" r:id="rId14"/>
    <p:sldId id="333" r:id="rId15"/>
    <p:sldId id="284" r:id="rId16"/>
    <p:sldId id="293" r:id="rId17"/>
    <p:sldId id="334" r:id="rId18"/>
    <p:sldId id="301" r:id="rId19"/>
    <p:sldId id="315" r:id="rId20"/>
    <p:sldId id="326" r:id="rId21"/>
    <p:sldId id="305" r:id="rId22"/>
    <p:sldId id="323" r:id="rId23"/>
    <p:sldId id="335" r:id="rId24"/>
  </p:sldIdLst>
  <p:sldSz cx="9144000" cy="6858000" type="screen4x3"/>
  <p:notesSz cx="6797675" cy="9926638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5330" autoAdjust="0"/>
    <p:restoredTop sz="94660"/>
  </p:normalViewPr>
  <p:slideViewPr>
    <p:cSldViewPr>
      <p:cViewPr>
        <p:scale>
          <a:sx n="94" d="100"/>
          <a:sy n="94" d="100"/>
        </p:scale>
        <p:origin x="-116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4-24T07:59:39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6481 15639 0,'27'0'31,"-1"0"235,26 0-251,53 0-15,-78 0 16,78 0-16,-1 0 16,1 0-16,-52 0 15,26 0 1,-53 0-16,26 26 15,-25-26-15,-1 0 16,0 0-16,0 0 16,1 0 31,-1 0-32,0 0 32,0 0-16,27 0-15,-27 0-16,26 0 16,-25 0-16,25 0 15,-26 0-15,1 0 235,-1 0-204,0 0-31,0 0 15,1 0-15,-1 0 16,26 0-16,1 0 16,26 0-16,26 0 15,-27 0-15,-52 0 16,27 0-16,-27 0 16,0 0-1,1 0 1,-1 0 15,0 0-15,-26 26 15,26-26 31,1 0-46,-1 0-16,0 0 31,0 0 266,1 0-281,25-26-16,27 0 15,-53 26-15,26-27 16,-25 27 0,-1 0-1,0 0-15,0 0 32,1 0-17,-1 0 1,-26-26-16,26 26 15,0 0 1,1 0 0,-1 0 15,26 0-15,-25 0-1,-1 0 1,26 0-16,-25 0 15,-1 0-15,0 0 16,0 0-16,1 0 16,-1 0-16,0 0 15,26 0 1,-25 0 0,25 0-1,27 0 1,0 0-1,-53 0-15,26 0 16,1 0-16,-27 0 16,0 0-1,1 0-15,-1 0 47,0 0-31,27 0-1,-27 26-15,0-26 16,0 0 15,-52 0 422,0 0-437,0 0 0,-1 0-16,1 0 15,0 0-15,0 0 16,-1 0 0,1 0-16,0 0 15,-27-26-15,27 26 16,-53 0-16,1 0 15,51-26-15,-51 26 16,-1-26-16,53 26 16,-27 0-16,1 0 15,26-27-15,-27 27 16,27 0-16,0 0 16,-27 0-16,27-26 15,-27 26-15,1-26 16,26 26-16,-53-26 15,53 26-15,-1 0 16,1-27-16,-26 27 16,-1 0-1,1 0 1,-1 0-16,27-26 16,-26 26-16,25 0 15,-25 0-15,-1 0 16,27 0-1,0 0-15,0 0 16,-1 0 0,1 0-16,0 0 15,-26 0-15,25 0 16,-25 0-16,-1 0 16,1 26-16,-1-26 15,1 0-15,26 27 16,-1-27-16,1 0 15,0 0 1,0 26-16,-1-26 16,1 0-1,-26 0-15,25 0 16,-25 0-16,26 0 16,-27 0-16,1 0 15,26 0-15,-27 0 16,27 0-16,0 0 15,-27 0-15,27 0 32,0 0-17,-1 0 17,1 0-32,0 0 15,0 0 1,-1 0-1,-25 0 17,26 0-17,-1 0 17,1 0-1,0 0 31,0 0-62,0 0 16,-1 0 0,1 26-16,0 0 15,0-26 1,-1 27-16,1-27 31,0 26-15,26 0-1,-26-26 1,-1 0-16,1 26 16,26 1-1,-26-27 16,0 0-15,26 26 0,0 0-16,-27-26 15,1 26-15,0-26 16,26 27-16,-26-1 16,-1-26-16,27 26 15,-26 0 1,0-26-1,26 27-15,-26-1 32,26 0-1,-27-26-31,1 26 47,26 1-16,0-1 47,0 0 250,-26-26-328,26 26 16,-26 0 0,26 1-1,0-1-15,0 0 47,0 0 31,0 1 0,0-1-62,0 0 0,26-26-1,-26 26 16,26 1 16,0-27-15,-26 26-32,27-26 15,-27 26-15,26 0 16,0-26 15,0 27 16,1-27-31,-27 26-1,26-26 16,0 0 1,0 0-1,27 0-15,-27 0-16,0 0 15,1 0 1,-1 0 46,26 0-62,-52 26 16,53-26-16,-27 0 16,0 0-16,27 0 15,-27 0 48,0 0 30,0 26-77,1-26 0,-1 0-1,-26 27-15,26-27 16,0 26-16,1 0 16,25-26-1,-52 26-15,26-26 16,1 27-16,-1-1 15,0-26 1,0 26 15,1 0 32,-1-26-63,0 0 15,-26 26 1,0 1-16,26-27 16,1 26-16,-1-26 15,0 0 1,0 26-16,-26 0 16,27-26-1,-1 0-15,0 0 31,0 27-31,0-27 16,1 26-16,25-26 16,1 26-1,-27-26-15,0 0 16,0 0 0,1 0-1,25 0-15,27 0 16,0 0-1,-53 0 1,26 0-16,27 0 16,-53 0-16,27 0 15,-1 0-15,1 0 16,-1 0-16,-26 0 16,53-26-16,-26 26 15,-27 0-15,26-26 16,27 26-1,-53 0-15,0-27 16,27 27-16,-27 0 16,0-26-16,27 26 15,-27 0 1,0 0-16,1 0 47,-1 0-47,0-26 15,0 26 1,27 0-16,-27 0 16,27 0-16,-27 0 15,0 0-15,27-26 16,-27 26 0,0 0-1,-26-27 1,26 27-16,0 0 15,1 0-15,-1 0 16,-26-26 0,26 26-1,0-26 63,1 26-62,-1 0-16,0-26 16,-26 0-16,26 26 15,1-27-15,-1 27 16,0-26 0,0 26-1,1-26 1,-1 26-16,26-26 15,-25-1 17,-1 27 46,-26-26-47,26 26-31,-26-26 31,26 0-31,1 26 16,-27-27 0,26 1-16,-26 0 15,26 26-15,0-26 16,-26-1-1,0 1 1,26 0-16,-26 0 16,27-1-1,-27 1-15,0 0 32,26 26-17,-26-26 16,0-1-15,0 1 15,0 0-15,0 0 15,26 26-31,-26-26 16,0-1 46,0 1-46,0 0 15,0 52 188,0 0-219,0 1 16,0 25-16,0-26 15,-26 27 1,26-27-16,0 0 15,0 0-15,0 1 16,-26-1-16,26 0 16,-27 0-1,27 1 1,0-1-16,0 0 16,0 0-1,-26-26-15,26 27 16,0-1-16,-26-26 15,26 26 1,0 0-16,-26 1 16,26-1-1,0 0 1,0 0 0,-26 1-16,26-1 15,-27 0 1,27 0 46,0 0-30,0 1-32,-26-27 15,26 26-15,-26 0 16,26 0-1,-26-26 1,26 27 0,-27 25-1,1-52 1,26 26 0,0 1-16,-26-1 15,0-26-15,-1 26 16,27 0-1,-26-26 1,0 0-16,26 27 16,0-1-16,-26 0 15,-1-26-15,1 0 16,26 26 0,-26-26-16,26 27 15,-26-27-15,-1 0 31,1 26-15,0-26-16,0 26 16,-1-26-16,1 26 15,-26-26-15,26 0 16,-1 0-16,-25 0 16,26 0-16,26 26 15,-27-26-15,1 0 16,0 0-1,0 0-15,-1 0 16,1 0-16,-26 0 16,-1 0-16,27 0 15,-27 0-15,27 0 16,-26 0-16,25 0 31,1 0-31,0 0 31,-26 0-15,-1 0 0,27 0-16,0 0 15,-1 0 17,1-26-17,0 26-15,0 0 16,-1 0-16,1 0 15,0 0 17,0-26-32,-1 26 15,-25 0 1,-1-26-16,27 26 16,0 0-1,0 0 1,0 0-1,-1 0 17,-25-26-1,26 26-15,-1-27-16,1 27 15,0 0-15,-27-26 16,1 26-1,-1 0 1,27 0-16,0 0 16,-27-26-16,27 26 15,-26 0-15,25 0 16,-25 0-16,26 0 16,-27 0-1,27 0-15,0 0 16,0 0-16,-1-26 31,1 26-15,0 0-16,-27 0 31,27 0-31,0-27 16,0 27-16,-1 0 15,-51-26-15,25 26 16,1-26-16,-1 26 15,1 0-15,26 0 16,-27 0-16,1 0 16,52-26-16,-27 26 15,1 0 1,0-27 0,0 27-1,-1 0-15,27-26 31,-26 26 126,0-52-142,26 25 1,-53 1-16,27 0 16,0-27-16,-27 27 15,1-26-15,-1-1 16,27 53-1,26-78 204,0 51-219,-26 1 16,26-26-16,-26 25 15,0-78-15,26 27 16,0-1-16,-27 26 16,27-51-16,0 51 15,0 1-15,0 25 16,0-25-16,-26 26 31,26 78 188,0-26-219,0 27 16,26-1-16,1 1 15,-1-53-15,0 52 16,-26-26-16,0 1 15,26-1 1,0 0 0,1 0-16,-27 1 15,26-1 1,-26 0 0,26-26-16,-26 53 15,0-27-15,26-26 16,1 26-1,-27 0-15,26-26 16,-26 27-16,0-1 16,26 0-1,0 0 1,-26 1-16,27-27 16,-1 26-1,0 0-15,-26 0 16,26-26-1,-26 27-15,27-27 16,-27 26-16,52 0 16,-26 0-1,1 0-15,-1-26 16,0 0-16,-26 27 16,26-27-16,1 0 31,-27 26 16,26-26-16,0 26-31,0-26 16,0 0-16,1 0 15,25 0-15,-52 26 16,53-26-16,-27 0 15,26 27-15,1-27 16,-1 26 0,-25-26-16,-1 0 15,0 0-15,27 0 16,-1 26 0,1-26-1,-27 26-15,0-26 16,26 0-16,-25 0 15,25 0-15,1 27 16,-27-27-16,53 0 16,-1 0-16,-51 26 15,51-26-15,-25 0 16,-27 0-16,27 26 16,-1-26-16,0 0 15,1 0 1,-27 0-1,0 0-15,27 0 16,-27 0 0,53 0-16,0 0 15,-27 0-15,1 0 16,25 0-16,-52 0 16,27 0-16,-1 0 15,-25 0-15,51 0 16,-25-26-16,-27 26 31,27 0-31,-53-26 16,52 26-16,1 0 15,-27 0-15,0-27 16,0 27-16,27 0 16,-27-26-1,0 0 1,27 26-16,-27-26 15,0-1-15,27 1 16,-27 26 0,0-26-16,0 26 15,27 0 1,-53-26-16,26-1 16,0 27-1,1 0 16,-1-26-15,0 26-16,-26-26 16,26 26-16,-26-26 15,27 26-15,-1 0 63,0-26-48,0-1 1,1 1 0,25 0-1,-52 0-15,52 26 16,-25-27-16,-1 1 16,0 0-16,0 26 15,-26-26 1,27-1-1,-1 27-15,-26-26 16,26 0-16,0 26 16,-26-26-16,27-1 15,-1 1 1,0 26 0,-26-26-1,0 0-15,0-1 125,0 1-109,0 0-16,-26-27 15,0 1 1,-1 26-16,1 0 16,0-53-16,-27 26 15,27 27-15,0-26 16,26 25-16,-26 1 16,-1-26-16,1 25 15,26 1-15,-26 26 16,26-26 15,-26 26-15,0 0 46,26-26-46,-27 26-1,-25 0 1,26-27 0,-1 27-16,27-26 15,-26 26-15,0-26 16,0 26-16,-1 0 16,-25 0-16,26 0 15,-27 0 1,53-26-16,-52 26 15,52-27-15,-27 27 16,1 0-16,0 0 16,0 0-1,-1-26-15,1 26 16,-26 0 0,-1 0-16,53-26 15,-52 26-15,26 0 16,26-26-1,-27 26-15,1 0 16,0 0-16,0 0 16,-1-26-16,1 26 15,-26 0-15,25 0 16,-25 0-16,26 0 16,-1 0-16,-25 0 15,26 0-15,-1 0 16,1 0-16,0 0 15,0 0-15,0 0 16,-1 0 0,1 0-16,0 0 15,0 0 1,-1 0-16,1 0 16,-26 0-1,-1 0 1,1 0-1,-1 0-15,27 0 16,-53 0-16,53 0 16,-26 0-16,-1 0 15,27 0 1,0 0 0,-1 0-1,1 0-15,0 0 16,-27 26-16,1-26 15,-1 0-15,1 0 16,-1 0-16,27 0 16,-26 0-16,-1 26 15,27-26-15,-26 0 16,25 0 0,-25 0-16,-27 0 15,53 0 1,-27 0-16,1 0 15,-1 0-15,27 0 16,0 26-16,0-26 16,-1 0-1,1 0 1,0 0-16,0 0 16,-1 0-16,1 0 15,0 26-15,-26-26 16,25 0 15,-25 53-31,26-53 0,-1 0 16,1 0-1,-26 26 1,-1-26-16,53 26 16,-26-26-16,-27 27 15,27-27 1,0 0-16,0 26 15,-1-26 1,27 26-16,-26-26 16,26 26-16,-26-26 15,0 0 1,26 27 0,-27-1-16,1-26 15,0 0 1,26 26-16,0 0 47,-26-26-47,0 27 15,-1-1 17,1 0-32,0-26 15,26 26-15,-26 1 16,26-1-1,-27-26-15,27 26 16,-26 0-16,0-26 16,26 27-1,-26-27-15,26 26 16,0 0-16,-27-26 31,27 26-31,-26-26 16,26 26-16,0 1 47,-26-27-32,26 26-15,-26 0 16,-1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4-24T07:59:47.5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6980 13303 0,'-26'0'47,"-1"-26"-16,1 26 47,0 0-62,0 0 15,0 0 0,-1 0-15,1 0 15,26 26-15,-26-26-16,0 0 16,26 27-1,-27-27 1,27 26-16,-26-26 15,0 0 1,0 0 0,26 26-1,-27-26-15,27 26 32,-26-26-17,0 0 1,26 27-1,-53-1 1,27-26 0,26 26-16,-26-26 15,0 0 1,-1 0 0,27 26-16,-26-26 15,0 26-15,0-26 16,-1 0-1,1 27 1,0-27 0,0 26-16,26 0 15,-26-26 1,-1 0-16,1 26 16,0-26-1,0 27-15,-1-1 31,1 0-15,26 0 0,-26-26-1,0 27 1,-1-1 0,1 0 15,26 0-16,-26-26 1,26 27 0,0-1-1,0 0 1,-26-26-16,26 26 16,-27 1-16,27-1 15,-26 0 1,26 0-16,0 0 31,0 1-31,0-1 16,0 0-1,-26 0-15,26 1 16,0-1 0,0 0 15,0 0-16,0 1 1,0-1 15,0 0-15,26 0 0,0-26-1,-26 27-15,27-27 16,-27 26-16,26-26 15,0 26 1,-26 0-16,26-26 16,1 0-1,-1 27 1,-26-1-16,26 0 16,27-26-16,-1 0 15,-52 26 1,26-26-16,1 0 15,-1 27 1,0-27 0,0 0-1,0 0 1,1 0 0,-1 0-16,0 26 15,0-26-15,1 0 31,-1 0-15,0 0 0,0 0-1,1 0-15,-1 0 16,26 0 0,-25 0-16,-1 0 15,0 0-15,0 0 16,1 0-1,-1 0-15,0 0 16,0 0 0,1 0-16,-1 0 15,0 0-15,26 0 16,1 0-16,-27 0 16,0 0-1,1 0 1,-1 0-1,0 0 1,0 0 0,27 0-1,-27 0 1,0 0-16,1 0 16,25 0-16,27 0 15,-53 0 1,27 0-16,-1 0 15,-26 0-15,27 0 16,-27 0-16,0 0 16,0 0-16,1 0 15,-1 0-15,26 0 16,1 0 0,-27 0-1,0 0-15,1-26 16,-1 26-1,0 0 17,0 0-1,1 0-15,-1 0-1,0 0 1,0 0-1,1-27-15,-1 27 16,0 0 0,0 0-1,27 0-15,-1 0 16,-26 0 0,1 0-16,-1 0 15,0-26-15,0 26 16,27 0-16,-27 0 15,27 0 1,-27 0-16,0 0 16,27 0-16,-27 0 15,26 0-15,1-26 16,-27 26 0,26 0-1,1 0 1,-27-26-16,0 26 15,1 0-15,-1 0 16,0 0 0,0-27-16,1 27 15,-1 0 1,0-26 0,27 0-1,-27 26-15,0 0 16,0 0-16,1-26 15,-1 26 1,0-27-16,0 1 78,0 26-62,1 0-16,-27-26 15,26 0-15,0 26 16,-26-27-16,26 1 16,1 26-16,-27-26 15,26 26 1,-26-26 0,0-1-1,0 1 16,0 0-15,0 0-16,0-1 47,0 1-31,0 0 15,0 0-16,0 0 1,-26 26 0,-1-27-1,27 1 1,-26 26 0,0 0-1,26-26-15,-26 0 16,-1-1-16,1 27 15,0-26 1,0 26 0,26-26-16,-26 0 250,-1-1-250,1 1 15,26-26 1,-26 52-16,26-27 16,0 1 109,-26 26-94,26-26 0,-27 26 0,27-26-15,-26-1 15,0 27 0,26-26-31,0 0 16,-53 0-16,27 26 16,26-26-1,-26-1 142,0 27-157,-1-26 15,1 0-15,-26 0 16,25 26-16,1-27 15,0 27-15,26-26 16,-26 26 0,-1 0-1,27-26 1,-26 26 0,0 0-16,0 0 15,0 0 1,-1 0-16,27-26 15,-26 26 1,0 0 0,0 0-16,-27 0 31,27 0-31,-27 0 16,1 0-16,52-27 15,-53 27-15,27 0 16,0 0 15,0 0-15,-27 0 15,27 0-31,-26 0 16,25 0-16,-25 0 15,-1-26-15,27 26 16,0 0-16,0 0 15,-1 0-15,-25 0 16,26 0 0,-1 0-16,-25 0 15,26 0-15,-27 0 16,27 0-16,-27 0 16,1 0-16,26 0 15,0 0 1,-1 0-16,1 0 15,0 0 1,0 0 0,-1 0-16,1 0 15,0 0 1,0 0 0,-1 0-1,1 0-15,0 0 16,0 0-1,-1 0 1,1 0 0,-26 0-1,-1 0 1,53 26-16,-52-26 16,-1 0-16,27 0 15,-26 27-15,25-27 16,1 0-16,0 0 15,0 0 1,-1 0 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4-24T07:59:53.2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6508 10706 0,'-27'0'0,"27"-27"15,-26 27 1,0 0 47,0 0-48,-1 0 48,1 0-32,0 0 16,0 0-16,-1 0 0,27 27-15,-26-1 0,0-26-1,26 26 16,-26 0 1,0 1-17,-1-27 1,27 26 0,-26-26-1,0 26 1,0 0 15,-1 0-15,27 1-1,-26-27 1,0 26 0,0 0-1,-1 0 32,27 1-31,-26-1-16,0-26 31,26 26-15,0 0 30,-26-26-30,26 27 0,-27-27-1,27 26-15,0 0 16,0 0 0,0 1-1,-26-27 16,26 26-31,0 0 32,0 0 15,0 1-32,0-1-15,0 0 16,0 0-1,0 1-15,0-1 16,0 0-16,0 0 16,0 0-1,0 1 1,26-27 0,-26 26-1,27 0-15,-1-26 16,-26 26-16,52 1 15,-25-1-15,25-26 32,-52 26-32,0 0 15,26-26-15,1 0 16,-1 27-16,0-1 16,27 0-1,-1-26 1,-52 26-16,26-26 15,-26 27 1,26-27-16,1 26 0,-1-26 31,0 0-31,0 26 16,1-26-16,-1 26 16,0 1-16,27-27 15,-27 0-15,0 26 16,27-26-16,-1 26 15,1 0 1,-1 1-16,-26-27 16,1 0-16,-1 0 15,0 0-15,26 0 16,-25 26-16,-1-26 16,26 0-16,-25 26 15,25-26-15,27 26 16,-53-26-16,27 26 15,-1-26-15,-26 0 16,1 0 0,-1 0-16,0 0 15,0 27-15,1-27 16,25 0-16,-26 0 16,0 26-16,27-26 15,-1 26-15,1-26 16,-1 0-1,27 0-15,-26 26 16,-27-26-16,0 0 16,27 0-16,-27 0 15,26 0-15,-25 0 16,-1 0 0,0 0-16,0 0 15,27 0-15,-27 0 16,26 0-16,1 0 15,-27 0 1,0 0 0,1 0-16,-1 0 15,26 0-15,-25 0 16,-1 0-16,26 0 16,-25 0-16,51 0 15,-25 0-15,-27 0 16,26-26-16,1 26 15,-27 0-15,27-26 16,-1 26-16,-52-26 16,53 26-16,-27 0 15,0 0-15,27-27 16,-27 27 15,0 0-15,0 0-1,-26-26-15,0 0 32,27 26-17,-1 0-15,-26-26 16,26 0-16,26 26 16,-25-27-1,-1 1-15,0 0 16,0 0-1,1-1 1,-27 1 0,52 26-16,-26-52 15,-26 25-15,27 27 16,-1-26-16,0 0 16,0-27-1,1 27-15,-27 0 31,26 26-31,-26-26 16,26-1 0,0 27 15,-26-26-31,0 0 16,0 0 15,0-1-16,0 1 1,0 0 0,0 0-1,0 0 1,0-1 0,0 1-1,0 0-15,0 0 16,-26 26-1,26-27 1,0 1 0,-26 26-16,26-26 31,0 0-31,0-1 16,-26 27-16,26-26 15,-27 26 1,27-26-1,0 0 1,-26-1-16,26 1 16,-26 26-16,0-26 15,26 0-15,-27-1 16,27 1 0,-26 0-16,26 0 31,0-1-31,-26 27 15,26-26-15,-26 0 16,26 0-16,-27 26 16,27-26-1,-26-1-15,0 1 16,26 0 0,0 0-1,-26 26 1,26-27 15,-27 27-15,27-26-1,-26 26 1,0 0 0,0-26-16,26 0 15,-26 26-15,-1 0 16,27-27-1,-26 27 1,0 0-16,0 0 16,26-26-16,-27 26 15,1-26-15,0 26 16,-27 0 0,27 0-16,0 0 15,0-26-15,-1 26 16,1-27-1,-26 27-15,25 0 16,-25-26-16,26 26 16,-1 0-16,-25 0 15,26-26-15,-27 26 16,27-26-16,-26 26 16,25-27-1,-25 27 1,26 0-16,-27 0 15,-26-26-15,27 26 16,26 0 0,-1 0-1,1 0-15,0 0 16,0 0 0,0 0-16,-1 0 15,-25 0 1,26 0-16,-1 0 15,1 0-15,0 0 16,-27 0-16,27 0 16,-26 0-1,25 0 1,1 0 0,0 0-1,-27 0 1,1 0-16,26 0 15,-27 0-15,27 0 16,-26 0-16,25 0 16,1 0-1,0 0 1,0 26 0,-1-26-16,1 0 15,0 0-15,0 0 16,-1 0-1,1 0-15,0 0 32,0 0-1,-27 27 0,27-27-15,0 0-16,-1 0 15,1 0-15,-26 0 63,52 26-63,-53-26 16,1 0-16,26 26 15,-1-26 1,1 26 62,0-26-62,0 0-16,-1 0 31,27 27-16,-26-27 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4-24T07:59:58.9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7793 6770 0,'-26'0'31,"0"-27"-15,26 1 15,-26 26 16,-1 0-31,1 0-16,0 0 15,-27-26-15,1 0 16,26 26 0,0 0-16,-27-27 15,27 27-15,0 0 16,-1 0-16,27-26 16,-52 26-16,26 0 15,-1 0 1,-25 0-16,26 0 15,-1 0-15,-25 0 16,26 0 0,-1 0-16,1 0 15,0 0 1,0 0-16,-53 0 16,27 0-16,25 0 15,-51 0-15,25 0 16,1 0-1,25 0-15,1 0 16,0 0 0,0 0 15,-1 0-31,1 26 16,-26-26-16,25 27 15,-25-27 1,26 0-1,-1 0 1,27 26 0,-26-26-16,0 26 15,0 0 1,0-26 0,-1 0-16,-25 27 15,52-1-15,-26-26 16,-1 0-16,27 26 15,-26-26-15,26 26 16,-26-26-16,26 27 16,-26-27-16,-1 26 15,27 0-15,-26-26 16,0 26 0,26 1-1,0-1 1,-26-26-16,26 26 15,-27-26 1,27 26-16,-26-26 16,26 27-16,0-1 15,0 0-15,-26-26 16,26 26-16,0 0 16,-26-26-16,26 27 15,0-1 1,0 0-16,0 0 47,0 1-32,-27-27-15,27 26 16,0 0 0,0 0-16,-26-26 15,26 53 1,0-27-1,-26 0-15,26 1 16,0-1 0,0 0-16,0 0 31,0 1-15,0-1-1,0 0 1,0 0-16,0 27 15,0-27 1,0 26 0,0-25-16,0 25 15,0-26 1,0 1 0,0-1-1,0 0 16,0 0-15,0 1-16,0-1 16,0 0-16,0 0 15,0 1 1,0-1-16,26-26 16,-26 26-16,26 0 15,-26 1 1,0-1-1,27 0-15,-1-26 16,-26 26 0,0 0-16,26-26 15,0 0 1,1 0 0,-27 27-1,26-27-15,0 0 16,-26 26-16,26-26 15,1 0-15,-1 26 16,0-26 0,0 0-16,1 0 31,-1 0-15,0 0-1,0 0 1,1 0-16,-1 26 15,26-26-15,-26 0 16,1 27-16,25-27 16,-26 0-16,27 0 15,-1 0-15,-25 0 16,51 0-16,-51 0 16,51 0-16,1 0 15,-26 0-15,25 0 16,1 0-16,-53 0 15,27 0-15,-1 0 16,-26 0 0,1 0-1,-1 0 32,26 0-31,1 0-16,-1 0 15,-25 0-15,-1 0 16,0 0 0,0 0-16,27 0 15,-27 0 1,0 0-16,53 0 16,-53 0-16,53 0 15,0 0-15,-53 0 16,26 0-16,1 0 15,-27 0-15,0 0 16,1 0 0,-1 0-1,0 0-15,0 0 16,27-27-16,25 27 16,-51 0-16,25-26 15,1 26-15,-27 0 16,26 0-16,-25-26 15,-1 26 1,0 0 15,0-26-31,1-1 16,-1 27-16,0-26 16,0 0-16,1 0 15,-1 26 1,0-26-1,0-1-15,-26 1 16,26 26 0,-26-26-16,27 26 15,-27-26-15,26 26 16,-26-27-16,26 1 16,0 0-16,-26 0 15,0-1 1,27 1-1,-27 0 1,0 0 0,26 26-1,-26-27 1,0 1-16,0 0 31,0 0-15,0-1-16,0 1 15,0 0 1,0-27 0,0 27-16,0 0 15,0 0-15,0 0 16,0-1 0,0 1-1,0 0-15,0 0 16,0-1-1,-26 27 1,26-26-16,0 0 16,0 0 15,0-1-15,0 1-16,-27 26 15,27-26 1,0 0-16,-26 26 15,0-27 32,26 1-47,0 0 16,-26 26 0,-1-26-16,27-1 15,-26 27 1,0-26-16,0 0 15,0 0 1,-1 26 0,27-26-1,-26-1 1,0 27-16,0-26 16,26 0-16,-27 0 15,-25 26-15,52-27 16,-26 27-16,26-26 15,-27 26-15,1-26 32,0 0-17,0-1 1,-27 27-16,1-26 16,25 26-1,1-26-15,0 0 16,0 26-16,0 0 15,-1 0 1,1-27-16,0 27 16,0 0-16,-1-26 15,1 26 1,-26-26-16,25 26 16,1 0-1,0 0 16,0 0-15,-1 0 0,-25-26 46,26 26-46,-27-27-16,1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4-24T08:00:06.0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7531 3805 0,'-26'0'15,"-27"0"-15,27 0 16,0 0 0,0 0-16,-1 0 15,1 0 1,0 0-1,0 0-15,-27 0 16,27 0 0,0 0-16,-1 0 15,1 0 17,0 0-32,0 0 15,-1 0 1,1 0-16,0 0 15,-27 0-15,1 0 16,26 0 0,0 0-1,-1 0-15,1 0 16,-26 0 0,-1 26-1,27-26-15,0 0 16,-1 26-1,1-26-15,0 0 16,0 0 0,-1 0-1,-25 0-15,-1 0 16,27 26 0,-26-26-16,-1 27 15,27-27-15,0 26 16,0-26-16,-1 0 15,1 0 1,0 26-16,-27 0 31,27-26-31,26 26 16,-26-26 0,0 0-16,-1 27 15,1-27 1,0 26-16,26 0 15,-26-26 1,-1 26 0,27 1-16,-26-27 15,0 0 1,26 26-16,-26 0 16,26 0-1,-27 1 1,27-1-1,-26-26-15,26 26 16,0 0-16,0 1 16,-26-1-1,26 0-15,0 0 16,0 1-16,0-1 16,-26-26-16,26 52 15,0-26 16,0 1-15,0-1 0,0 26-1,0-25-15,0 25 32,0-26-17,0 1 1,0-1-16,26-26 140,0 0-124,27-53 0,-1 27-1,-26 0-15,1 0 16,-1-1 0,0 1-16,0 0 15,1 0 48,-27-1-48,26 27 1,-26-26-16,0 0 31,0 0-15,26 26 15,-26-26-15,0-1-16,26 1 15,1 26-15,-27-26 16,0 0-16,26 26 16,0-27-16,-26 1 15,26 0-15,1 26 16,-1-26-16,0-1 15,0 27 1,-26-26 0,-26 52 140,26 1-140,-26-27-16,0 26 15,-1 0 1,27 0-16,-26-26 15,0 27 1,0-1 0,-1 0-1,1 0 1,0 1-16,0-27 16,26 26 93,-27-26-93,27 26-16,-26-26 15,26 26 16,-26-26-15,26 26 0,-26-26-1,26 27-15,0-1 32,0 0-17,-27-26-15,27 26 16,-26 1-1,0-1 1,26 0 0,0 0-16,0 1 15,0 25 1,0-26 15,0 1-15,0-1 15,0 0-15,0 0-16,0 1 15,0-1 1,0 0 0,0 0-1,0 1 1,0-1-1,0 0 1,26 0 0,0 0-1,1 1 32,-1-1-31,0 0-1,0-26-15,-26 26 16,27-26-16,25 27 16,-52-1-1,26-26 1,27 26-16,-27 0 16,0-26-1,1 0-15,-1 27 16,0-27-1,-26 26-15,26 0 16,0-26-16,1 0 16,-1 0-16,26 26 15,-25-26-15,-1 27 16,0-27-16,0 26 16,27-26-16,-27 0 15,0 0-15,27 0 16,-27 26-16,53-26 15,-27 26-15,-25-26 16,-27 27-16,26-27 16,0 0-16,0 0 15,0 0 1,1 0-16,-1 26 16,26-26-16,-25 0 15,-1 26-15,0-26 16,0 0-1,27 0-15,-53 26 16,26-26-16,0 0 16,1 0-16,25 0 15,-26 0-15,53 0 16,-26 0-16,-27 0 16,26 0-16,-26 0 15,53 0-15,-26 0 16,-1 0-16,1 0 15,25 0-15,-25 0 16,-1 0-16,1 0 16,-1 0-1,-25 0-15,-1 0 16,0 0-16,0 0 16,0 0-1,1 0-15,-1 0 31,0 0-15,0 0-16,27 0 16,-27 0-16,0 0 15,27 0-15,-53-26 16,52 26 0,1-26-16,-27 26 15,0 0 1,1 0-16,-1-26 15,0 26-15,-26-27 16,26 27-16,0 0 16,1-26-1,25 26 1,-26 0-16,1-26 16,-27 0-16,26 26 15,0-27-15,0 27 16,1 0-1,-27-26 1,26 26 0,-26-26-1,26 0 17,0-1-17,-26 1 1,27 0-1,-27 0 1,26 26 0,-26-27-16,26 27 15,-26-26 1,0 0 0,0 0-1,26-1 1,-26-25 15,27 26-15,-27 0-1,0-1 1,0 1 0,0 0-1,0 0-15,0-1 16,0 1-1,0 0 1,0 0-16,0-1 16,0-25-1,0 26 1,0-1-16,0 1 16,0 0-1,-27 0 16,27-1-15,-26 1 0,26 0-1,0 0-15,-26-1 16,0 1 0,26 0-1,0 0-15,-27 26 16,1-26-16,26-1 15,-26 1-15,26 0 32,-26 0-32,-1 26 15,27-27 1,-26 27-16,26-26 16,-26 26-16,0-26 15,26 0 1,-27-1-1,1 27-15,26-26 16,-52 0-16,25 0 16,1 26-16,0-27 15,0 27-15,26-26 16,-26 26 0,-1 0-16,1-26 15,0 26 1,0-26-16,26-1 15,-27 27 1,1 0-16,26-26 16,-26 26-16,0 0 15,-1 0-15,27-26 16,-26 26 0,0 0-16,0 0 15,-27-26 1,27 26-1,0-26-15,-1 26 16,-25-27 0,26 27-1,-27-26 1,27 26-16,0 0 16,-27 0-16,27 0 15,-26 0-15,25 0 16,27-26-1,-26 26 17,0 0-1,0 0-15,-1 0 46,1-26-46,0 26 15,0 0 0,-1 0-15,1-27-16,0 27 15,0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4-24T08:00:12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8266 1732 0,'0'-27'172,"52"27"-156,-26 0-1,1 0-15,-1 0 16,0 0 0,0 0-16,1 0 15,25 0 1,-26 0 0,27 0-16,-1 0 15,-25 0 1,-1 0-16,0 0 15,0 0 1,0 0 15,1 0 1,25 0-17,1 0 1,-1 0-16,-26 0 15,1 0-15,-1 27 16,0-27 0,0 0-1,1 0 1,-1 0 15,26 26-15,-25-26-16,25 0 15,-26 0-15,-26 26 16,27-26-16,-1 0 16,26 26 31,27-26-32,-27 0-15,1 27 16,26-1-16,-27-26 15,-52 26-15,26-26 16,1 26 62,-1-26-62,0 27-1,0-27 1,-26 26-16,27-26 31,-1 26 1,-26 0-32,26 0 15,0-26-15,-26 27 16,27-1-16,-1-26 15,0 26-15,0 0 16,0 1 0,1-1-1,-1-26 17,-26 26 14,26-26-30,-26 26 0,26 1-1,-26-1-15,27-26 16,-27 26 15,0 0 0,26-26-15,-26 27 0,0-1-16,26 0 15,-26 0 1,0 1 0,26-27-16,-26 26 15,0 0 1,0 0-16,0 1 15,0-1 1,0 0 0,0 0-16,27 0 15,-27 1 1,0-1 0,0 0-1,0 0 1,0 1-1,0 25 1,26-52 0,-26 53-16,0-27 15,0 26 1,0-25-16,0-1 16,0 0-1,0 0 16,0 1-31,0-1 16,0 0 0,0 0-1,0 1 1,0-1-16,0 0 16,0 0 15,0 0-31,0 1 15,0-1 17,-26 0-32,26 0 31,-27 1-15,1-27-1,26 26 1,-26 0-16,-27 0 31,53 1-31,-26-1 16,0-26-16,0 26 15,-1-26-15,27 26 16,-26 1-16,0-27 16,26 26-16,-26-26 15,0 0-15,-1 26 16,1 0 15,0-26-31,26 27 16,-26-27-1,-1 0 1,27 26-16,-26-26 16,-26 0-1,25 0-15,1 0 16,0 26-16,0-26 15,-27 0-15,27 26 16,0-26 0,-1 0-16,1 0 15,0 27-15,0-27 16,-27 0 0,1 0-16,26 0 15,-27 0-15,27 0 16,-27 0-16,-25 0 15,51 0-15,-25 0 16,26 0-16,-1 0 16,-25 0-16,26 0 15,-27 0-15,-26 0 16,27 0-16,26 0 16,0 0-16,-27 0 15,27 0-15,0 0 31,-1 0-31,1 0 32,0-27-17,0 27 1,-1-26 0,1 26-16,0 0 15,0 0-15,-1 0 16,1-26-16,0 0 31,0 26-15,-1-27-16,-25 27 15,0 0-15,25-26 16,-51 0-16,51 26 16,1-26-16,0 26 15,0 0-15,26-27 16,-27 27-1,1 0-15,0 0 16,0 0-16,-27 0 16,27-26-1,0 26 1,-27 0 0,27 0-16,0-26 15,-1 26 1,1 0-1,0 0 1,-26-26 0,25 26-1,1 0 1,0 0-16,0 0 16,-1 0-16,-25 0 15,26-27 1,-1 27-1,-25-26-15,-1 26 16,27-26-16,0 26 16,0 0-1,-1 0 1,1-26-16,-26-1 16,25 27-1,1-26 1,0 26-16,0 0 62,26-26-46,0 0 0,-26 26-16,-27-27 15,27 1-15,0-26 16,-27 26-16,27-1 15,26 1 79,-26 0-78,-1 0-1,27-1 1,0 1-16,0 0 31,0 0-31,0-1 16,0 1 0,0 0-16,0 0 15,0-1-15,-26 1 16,26 0-1,0 0-15,0-1 47,0 1 16,0 0-1,0 0-30,0-1-17,0 1 1,0 0-1,0 0 1,0 0-16,0-1 16,0 1 15,0 0-31,0 0 31,0-1-31,26 1 16,1 26-1,-27-26 1,0 0 0,26-1-1,0 1-15,0 26 16,-26-26-16,0 0 16,27-1-16,-1 27 15,-26-26 1,26 0-1,0 26 1,1-53 0,25 27-16,-26 0 15,0 26-15,53-53 16,0 1-16,-53 26 16,0 26-16,1-26 15,-1 26-15,-26-27 31,26 27-15,0-26-16,1 26 16,25-26-1,-26 26 1,-26-26-16,27 26 16,-1 0 15,0 0-16,27-27-15,-27 27 16,0-26-16,26 26 16,-25 0-16,51 0 15,-25 0-15,-1 0 16,1-26 0,-1 26-16,-25 0 15,51 0-15,-25-26 16,-27 26-16,27 0 15,-27 0-15,0 0 16,0-27-16,0 27 16,27 0-1,-27 0 1,0 0 15,-52 0 125,0 0-124,0 0-32,-1 0 15,1 0-15,0 0 16,0 0 0,0 0-16,-1 0 15,1 0 1,0 0-16,-27 0 15,-25 0-15,51 0 16,-51 27-16,-1-27 16,0 26-16,27-26 15,-27 26-15,0-26 16,27 0-16,-1 26 16,1-26-16,-1 0 15,27 0 1,-26 27-16,-1-27 15,-26 26-15,79 0 16,-52-26-16,26 0 16,-27 26-1,27-26 1,0 0-16,-27 27 16,53-1-16,-26-26 15,-26 26-15,25 0 31,1-26-31,26 26 16,-26-26-16,0 0 16,-1 0-16,27 27 15,-26-27-15,0 26 16,0 0-16,-1-26 16,1 26-16,26 1 15,-26-27 1,0 0-16,-1 26 15,27 0 1,-26 0-16,0-26 16,26 27-1,-26-1-15,-1-26 16,1 0-16,26 26 16,0 0-16,-26 1 15,0-27 1,26 26-16,0 0 15,-26-26 1,26 26-16,-27 1 16,27-1 31,-26-26-1,26 26-30,0 0 15,0 1 16,0-1 0,0 0 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4-24T08:00:14.8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6298 2676 0,'0'26'187,"26"27"-171,-26-27-1,0 0-15,0 27 16,0-27 0,26-26-16,-26 26 15,0 1 1,26-27 0,-26 26-1,0 0 1,0 0-1,27-26 235,-1 0-234,-26-52 0,26 26-16,0 26 15,-26-27-15,27 1 16,-1 0 0,-26 0-16,0-1 15,0 1 16,26 0-15,-26 0 0,0-1-1,26 27-15,-26-26 16,0 0 15,0 0-15,0 0 31,0-1-32,0 1 17,0 0 14,-26 26-14,0 0 30,-27 0-46,27 26-16,0-26 15,-27 26-15,27-26 16,0 27-16,0-1 16,-1-26-1,27 26 1,-26-26 0,26 26-16,0 0 31,-26-26-16,26 27-15,0-1 32,-26-26-32,26 26 31,0 0-15,0 1-1,0-1 1,0 0-1,0 0 17,26 1-17,-26-1 17,0 0-32,26-26 15,0 26-15,-26 1 16,27-1-1,-1 0-15,0-26 16,-26 26 0,0 1-16,26-27 15,1 0-15,-27 26 16,26 0 0,0 0-16,0-26 15,1 27 1,-1-27-1,-26 26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4-24T08:00:33.0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10339 16190 0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4-24T08:01:13.3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17371 1705 0,'79'0'140,"-27"-26"-124,79 0-16,-104 0 15,77-1-15,54 1 16,-53 0-16,-53 0 16,27-1-16,0 27 15,-53-26-15,0 26 16,0 0-16,1 0 16,25 0 187,-26 0-203,27 0 15,26 0-15,-27 0 16,-26 0 0,1 0 30,-27 26-46,26-26 16,0 27 0,0-27 31,1 26 156,25 0-188,1 0-15,25 1 16,-25-1-16,25-26 16,-51 0-16,25 26 390,-26 0-390,-26 1 16,27-1-1,-1-26-15,-26 26 16,26-26-16,-26 26 16,26-26-16,1 27 15,-27-1-15,26-26 16,0 0 0,-26 26-1,0 0-15,26-26 16,-26 27-1,0-1 1,27 0 0,-1 0 15,-26 0-31,0 1 31,0-1-31,26 0 16,-26 0 15,26-26 0,-26 27-31,27-27 16,-27 26 0,0 0-1,0 0-15,0 1 31,0-1-15,26-26-16,-26 26 31,0 0-31,26 1 16,-26-1 15,0 0 0,0 0-15,26-26-16,-26 27 16,0-1-16,0 0 15,26 0 1,-26 1 0,0-1-1,0 0 1,0 0-1,0 0 1,0 1-16,0 25 16,27 1-1,-27-27-15,0 0 16,0 0 0,0 1-1,0-1-15,0 0 16,0 0-1,0 1 1,0-1 0,0 0-1,0 0 1,0 1 0,0-1-1,0 0 1,0 0-1,0 1-15,0-1 32,-27-26-32,27 26 15,-26-26 1,26 26 0,0 0-1,-26 1-15,0-1 16,26 0-16,0 0 15,-26-26-15,-1 27 16,27-1 0,-26-26-1,0 26 17,0 0-32,-1 1 15,-25-27 1,26 26-1,-1 0-15,1 0 16,0-26 0,0 0-16,-1 0 15,1 27-15,0-27 16,26 26 0,-26-26-16,-1 26 15,1-26 1,0 0-1,0 0-15,-27 26 16,27-26-16,0 0 16,-27 27-16,27-27 15,0 26-15,-27-26 16,27 0-16,0 0 16,0 0-16,-1 0 15,1 0 1,0 0-1,0 0-15,-1 0 16,1 0-16,0 0 16,0 0-16,-27 0 15,1 0-15,-1 0 16,-25 0-16,-1 0 16,26 0-16,-52-26 15,53 26-15,26-27 16,-1 27-1,1 0-15,26-26 16,-26 26-16,0 0 31,-27-26-31,1 26 16,26 0 0,-27 0-16,27 0 15,0 0 1,-1 0-16,1 0 15,0 0 1,-27 0-16,27 0 16,-26 0-16,-1 0 15,-26 0-15,1 0 16,51 0-16,-25 0 16,0 0-16,25 0 15,1 0 1,0 0-1,-27 0 1,27 0-16,0 0 16,0 0-16,-27 0 15,27 0-15,0 0 16,-1 0 0,1 0-16,0 0 15,-27 0-15,1 0 16,26 0-1,-27 0-15,1 0 16,26 0-16,-53 0 16,0-26-16,27 26 15,25 0 1,1-27 109,0-25-109,0 26-16,-1-1 15,-25-25-15,-27-1 16,27 1-16,25 26 15,1 26-15,26-27 16,-26 27 0,26-26-16,0 0 47,0 0-32,-26 26 16,26-26-31,0-1 16,0 1 15,0 0 1,0 0-32,0-1 15,0 1-15,-26 0 16,26 0-16,0-1 15,0 1-15,0 0 16,0 0 0,0-1-1,0 1 1,0 0-16,0 0 16,0-1-16,0 1 15,0-26 1,0 25 15,0 1-31,0 0 16,26 0 62,-26-27-78,26 27 15,0 0 1,0 0 0,1-27-16,-1 53 15,0-26-15,0 0 16,-26-1-16,27 27 16,-1-26-1,-26 0 1,26 26-16,0-26 15,1-1 1,-27 1-16,26 26 16,0-26-1,0 26-15,-26-26 16,27 26 0,-1-27-1,0 1-15,0 0 16,1 26-1,-27-26-15,26-1 16,0 27-16,0 0 16,-26-26-16,27 26 15,-1-26-15,-26 0 16,26 26 0,0 0-16,0-26 15,1-1 1,-1 27-1,26-26 1,-25 0 0,-1 26-16,0-26 15,0 26-15,1 0 16,-1 0 0,-26-27-16,26 27 31,-26-26-16,26 26-15,1 0 32,-1-26-1,0 26-31,0 0 16,-26-26-1,27 26-15,-1 0 16,-26-27-16,26 27 15,0 0-15,27 0 16,-1 0 0,-26-26-16,27 26 15,-27 0-15,0 0 16,1 0-16,-1-26 31,0 26-31,0 0 16,1 0-1,-1 0 1,0 0 0,27-26-16,-1 26 15,27 0-15,-27 0 16,-25-27-16,51 27 16,-52 0-16,-52 0 234,0 0-218,26 27-1,-26-27-15,0 0 16,-27 0-16,27 0 15,-27 0-15,1 26 16,26-26 0,-1 0-1,1 0 1,-26 0 0,25 0-16,-25 0 15,-1 0-15,27 26 16,-53-26-16,53 26 15,0-26 1,0 0-16,0 27 31,-27-27-15,1 26-16,-1-26 16,1 26-16,25-26 15,1 0-15,0 0 16,0 26 15,-1-26-31,1 27 16,0-27-1,-27 26-15,-25-26 16,51 26-16,-25-26 16,0 26-16,-1-26 15,1 27-15,-27-27 16,79 26-16,-53-26 15,27 0-15,0 26 141,0 0-141,26 0 16,-27-26-16,1 0 15,0 0-15,26 27 16,0-1-16,-26-26 16,-1 26-1,27 0-15,-26-26 16,26 27-16,-26-27 15,0 26 1,26 0 0,-27 0-1,1 1 1,26-1-16,0 0 31,-26 0-15,0 1-1,26-1 1,-26-26-16,26 26 16,0 0-16,0 1 15,0-1 1,0 0 0,-27-26-1,27 26 1,-26 27-16,26-27 15,0 0 1,0 0-16,0 1 16,0-1-16,0 0 15,0 0 1,0 1 0,0-1-1,0 0-15,0 27 16,0-27-1,0 0 1,0 0 0,0 1-16,0-1 15,0 0 1,26-26 0,-26 26-16,0 1 15,0-1 1,0 0-1,0 0-15,27 1 16,-27-1 0,0 0-16,26 0 15,-26 0 1,26 1 0,-26-1-1,0 0 1,0 0-16,26 1 15,0 25 1,-26-26-16,27 1 16,-1-1-1,0-26-15,0 26 16,1 0 0,-27 1-16,26-27 15,26 0 1,-25 26-16,25-26 15,1 26-15,-27-26 16,26 0-16,27 26 16,-53-26-1,27 0-15,-27 0 16,26 0-16,-25 0 16,-1 0-1,0 0-15,0 0 16,27 0 15,-27 0-31,27 0 16,-1 0-16,1 0 15,-1 0-15,1-26 16,-27 26-16,53-26 16,-53 26-16,26 0 15,1-26-15,-1-1 16,-26 27-16,27-26 15,-27 26-15,0-26 16,1 26-16,-1 0 16,0 0-16,0 0 15,-26-26-15,27 26 16,-1 0 0,0 0-1,0 0-15,1 0 16,-1 0-1,0 0 1,0 0-16,27 0 16,-27 0-1,53 0 1,-27 0 0,1 0-16,-27 0 15,0 0-15,0 0 16,27 0-1,-27 0-15,27 0 16,25 0-16,-25 0 16,25 0-16,-25 0 15,-27 0-15,53 0 16,-53 0-16,0 0 16,1 0-16,-1 0 15,0 0 1,0 0-1,1-27-15,-1 27 16,0 0-16,27-26 16,-27 26-16,0 0 15,0 0-15,1 0 16,-1-26 0,0 26 15,0 0-16,27 0 17,-27 0-32,0-26 15,27 26-15,-53-27 16,52 27-16,-26 0 16,1 0 46,-1-26-46,0 26-16,0-26 15,1 26-15,-1-26 16,0 26 0,0 0-1,1-27 1,-1 1-1,0 26 1,0 0 0,1-26-16,-1 0 15,0 0 1,0-1 0,0 27-1,1-26 1,-1 26 78,-26-26-94,26 26 15,-26-26-15,0-1 16,26 27-1,-26-26 1,0 0-16,0 0 16,0-1-16,0 1 15,27 26-15,-27-52 16,0 25-16,0 1 16,0-26-16,0-1 31,0 27-31,0 0 0,0-1 15,0 1 1,0-26 0,0 26-1,0-1 1,0 1-16,0 0 16,0 0-16,-27-1 15,27-25 1,0 26-16,0-1 15,-26 1-15,26 0 16,-26 0-16,26-1 16,0 1-16,-26-26 15,26 25 1,-27 27-16,27-26 16,-26 0-16,26 0 15,0-1 1,-26 1-16,0 0 31,26 0 0,-26 26 1</inkml:trace>
  <inkml:trace contextRef="#ctx0" brushRef="#br0" timeOffset="25640.6499">17240 4251 0,'52'-27'219,"1"1"-219,25 26 16,-51 0-16,25-26 15,-26 26-15,1 0 16,-1 0-16,0 0 16,0 0 30,1 0-46,-1 0 16,0-26 0,0 26-16,0 0 31,1 0-31,-1 0 16,26 0-1,-52-27-15,53 27 16,-27 0-16,0 0 15,27 0-15,-27 0 16,0 0 0,1 0-16,-1 0 15,0 0 1,0-26 0,27 26-1,-27 0 1,26 0-16,1 0 15,-27 0 1,0 0 0,1 0-16,-1 0 15,0 0-15,0-26 16,1 26-16,-1 0 16,26 0-1,-25 0-15,-27-26 16,26 26-16,26 0 15,-25 0-15,-1 0 16,0 0-16,0 0 16,1 0-16,-1 0 15,0 0-15,0 0 16,0 0 0,1 0-1,-1 0-15,0 0 16,0 0-16,1 0 15,-1 0 1,0 0-16,0 0 31,1 0-31,-1 0 16,0 0 0,0 0-1,1 0 1,-1 0-16,0 0 15,0 0 1,1 0 0,-1 0-16,0 0 15,0 0-15,1 0 16,25 0-16,-26 0 16,0 0-16,1 0 15,25 0-15,1 0 16,-27 0-1,0 0 1,0 0 0,1 0-16,-1 0 15,26 0-15,27 26 16,-53-26-16,53 0 16,-26 26-16,-27-26 31,0 0-31,0 0 15,0 26 64,1-26-79,25 0 15,-26 0 1,1 0-1,-1 0 1,0 27 31,0-27-47,1 0 16,-27 26-16,26-26 15,0 0-15,-26 26 16,26-26-1,1 26 1,-1-26-16,-26 27 16,26-27-16,0 0 15,-26 26-15,27-26 32,-27 26-17,26-26 16,0 26-31,-26 1 16,26-1-16,1-26 16,-27 26 62,0 0-63,26-26 1,0 27 0,-26-1-1,26-26 1,-26 26-16,0 0 31,0 0-15,26 1-1,-26-1 1,0 0-16,0 0 16,27 1-16,-27 25 31,0-26-15,0 1-1,0-1 1,0 0-1,26 0 1,-26 1-16,0-1 16,0 26-1,26-52-15,-26 27 16,0-1-16,0 0 31,0 0 0,0 1-15,0-1-16,0 0 16,0 0-16,0 0 15,0 1 1,0-1 0,0 0-1,0 0-15,0 1 31,0-1-15,0 0 0,0 0-1,0 1-15,0-1 32,0 0-17,0 0 16,0 1-31,-26-27 16,26 26-16,0 26 16,-26-25-1,26-1 1,-27 0-16,1-26 0,26 26 16,0 1-1,-26-27 1,26 26-1,-26-26-15,26 26 16,-26 0 0,-1-26-16,1 0 15,26 26 17,-26-26-17,0 27 1,-1-27-1,1 0-15,0 26 16,0-26-16,-1 0 16,27 26-16,-52-26 15,-1 0-15,1 0 16,26 0 0,-27 0-1,1 26 1,25-26-16,1 0 15,-26 0-15,26 0 16,-27 0 0,27 0-1,0 0-15,-1 0 16,-25 0-16,-1 0 16,27 0-16,-26 0 15,25 0-15,-25 0 16,-1 0-16,27 0 15,-26 0-15,25 0 16,1 0-16,-26 0 16,26 0-1,-27 0-15,27 0 16,0 0-16,-27 0 16,1 0-1,25 0-15,1 0 16,0 0-1,0 0 1,-1 0-16,1 0 16,-53 0-16,27 0 15,26 0-15,-53 0 16,27 27-16,-1-27 16,27 0-1,0 0 1,-1 0-1,-51 0 1,25 26 0,27-26-16,-53 0 15,53 0-15,-53 0 16,53 0-16,0 0 16,-1 0-16,1 0 15,-52 0 1,51 0-1,-25 0-15,-1 0 16,27 0-16,-53 0 16,53 0-16,0 0 15,0 0 1,-1 0 0,-51 0-16,25 0 15,1 0 1,-1 0-16,1 0 15,26 0-15,-27 0 16,27 0-16,0 0 78,-1 0-78,-25 0 16,-1 0-16,27 0 15,0 0-15,0 0 16,-27 0 47,1-26-48,25 26-15,-25-27 16,0 1-16,-1 26 15,1-26-15,-1 26 16,27-26-16,0 26 16,-1 0-16,1 0 15,0 0 1,0-27-16,-1 27 31,1-26-31,0 26 16,-27-26-1,27 26-15,0-26 16,-27 26-16,27-26 16,0 26-16,-26-27 15,25 27 63,1 0-62,0-26-16,-27 0 16,1 0-1,52-1-15,-26 27 16,-1 0 0,27-26 62,-26 26-63,26-26 1,-26 26-16,0-26 16,26-1-1,0 1 16,0 0-31,-27 0 16,27-27 0,-26 27-16,0 0 15,26-1-15,0 1 16,0 0 0,0 0-1,0-1 16,0 1-31,0 0 16,26 0 15,-26 0-31,26 26 16,-26-27-16,0 1 16,0 0-16,27 26 15,-27-53-15,26 27 16,-26 0-1,0 0-15,26-1 16,0 1 0,1 0-1,-27-27 1,26 53-16,-26-26 16,26 26-16,-26-26 15,0 0 1,26 26 15,-26-27-31,27 1 16,-1 26-1,-26-26-15,0 0 16,26-1 15,0 27-15,-26-26-16,0 0 15,27 26-15,-1-26 16,0 0-16,0 26 16,0-27-1,-26 1-15,27 26 16,-27-26-16,26 26 16,0-26-16,-26-1 15,26 27 1,1 0-16,-27-26 15,26 26 1,-26-26-16,26 26 16,-26-26-1,26 26-15,1 0 16,-1 0 0,-26-27-16,26 1 15,0 26 79,1 0-32,25 0-46,-26 0-16,27 0 16,26 0-16,-53 0 15,0-26-15,0 26 16,0 0-16,27 0 16,-27 0-16,27 0 15,-27 0-15,26 0 16,1 0-16,-27 0 281</inkml:trace>
  <inkml:trace contextRef="#ctx0" brushRef="#br0" timeOffset="50908.1599">18158 6192 0,'0'0'0,"26"0"16,1 0 0,51 0-16,-25 0 15,-27 0-15,26 0 16,-25 0-16,-1 0 31,0 0-31,0 0 31,1 0-31,-1 0 16,0 0 15,0 0-15,1 0-1,-1 0-15,0 0 16,27 0-16,-27 0 16,0 0-16,0 0 15,1 0-15,-1 0 16,0 0 0,0 0-1,0 0 1,1 0-16,-1 0 15,0 0-15,0 0 16,1 0-16,-1 0 16,0 0-1,0 0 1,1 0-16,-1 0 31,0 0-15,0 0-1,1 0 1,-1 0 0,0 0-1,0 0 1,1 0 15,-1 0 16,0 0-31,27 0-1,-1 0-15,-52 27 16,26-27-16,0 0 16,1 0-1,-1 0 32,0 0-31,27 26-1,-27-26-15,0 0 16,27 26-16,-27-26 16,0 0-16,0 0 15,1 0 16,-1 0-15,0 0 0,0 0-16,1 0 15,-1 0-15,26 0 16,1 0-16,-1 0 16,-26 0-1,1 0 1,-1 26-16,0-26 47,0 0-32,1 0 1,-1 0 0,0 27-16,0-27 15,1 0 1,-1 0-16,0 0 94,27 0-94,-1 26 15,-26-26 1,1 0-1,-1 0 110,-26 26-125,26 0 16,0-26-16,1 0 16,-27 27-1,26-27-15,-26 26 16,26 0-16,0 0 16,0 0-1,1-26-15,-27 27 16,26-1-16,-26 0 15,26-26-15,-26 26 94,26 1-94,1-1 16,-27 0-1,26 0-15,-26 1 16,0-1 0,0 0-16,26-26 15,-26 26 1,0 1 15,26-27 32,-26 26-63,0 0 15,0 0 1,0 1-16,0-1 16,0 0-1,0 0 1,0 1 15,0-1-31,0 0 16,0 0-1,0 0 1,0 1 0,0-1-1,0 0 1,0 0-1,0 1 1,0-1 15,0 0-31,0 0 32,-26 1-17,26-1 1,-26 0 31,26 0-32,-26-26 1,26 27-16,-27-27 16,27 26-1,-26 0 16,0-26 1,26 26-17,0 1 1,-26-27 0,26 26-16,-27-26 15,27 26 1,-26 0-16,0-26 15,0 26 1,26 1 0,-26-27-1,-1 0 17,27 26-32,-26 0 15,0-26-15,0 26 16,-1-26-16,1 27 15,0-1-15,0-26 16,-1 26-16,1-26 16,0 0-1,-27 26 1,53 1-16,-26-27 16,-26 26-16,25-26 15,1 0-15,0 0 16,0 26-16,-1-26 15,1 0-15,26 26 16,-26-26 0,0 0-1,0 27-15,-27-27 16,-26 26-16,27-26 16,-1 0-1,-25 0-15,51 0 16,1 0-1,0 0 17,0 26-1,-1-26-31,1 0 16,0 0-16,0 0 15,-1 0 1,1 0-1,-26 0 1,-1 0 0,1 0-1,26 0-15,-1 0 16,-25 0-16,26 0 16,-1 0-1,1 0 1,0 0-16,0 0 15,-1 0-15,-25 0 16,26 0-16,-53 0 16,26 0-16,27 0 15,0 0-15,0 0 16,0 0 0,-1 0-16,1 0 15,-26 0 1,-1 0-16,27 0 15,-53 0-15,27 0 16,-53 0-16,52 0 16,1 0-16,-53-26 15,26 26-15,0 0 16,53 0 0,0 0-1,0 0 16,-27 0-31,27 0 16,0 0-16,-1 0 16,-25-26-16,26 26 15,-1 0-15,1 0 16,0-27 0,0 27 15,0 0-31,-1 0 15,1 0 1,0-26-16,0 26 31,-1 0-15,1 0 15,0 0-15,0-26-16,-1 26 31,1-26-15,0 26-1,0 0-15,26-27 16,-27 27-16,1 0 31,0-26-31,0 0 16,-1 26-1,1 0-15,0 0 32,0-26-17,26-1 126,26 1-110,-26 0-31,52 0 16,-25 26-1,-27-27-15,52 1 16,-26 0 0,27 26 15,-1 0-15,1 0-16,-1 0 15,27 0-15,-26 26 16,25-26-16,1 26 15,-53 1-15,0-1 16,27-26-16,-53 26 16,26-26-16,0 0 15,1 26-15,-27 1 32,26-27-17,0 26 1,0-26-1,-26 26 17,27 0-17,-1-26 1,0 27 0,0-27-16,1 26 15,-27 0-15,26-26 16,0 0-1,0 26-15,0-26 16,1 27-16,-1-27 16,0 0-1,0 0 32,1 0-31,-1 0-16,0 0 15,27 0-15,-27 0 16,53 0-16,-27 0 16,-26 0-16,27 0 15,-27 0 1,0 0 15,1 0-15,-1 0-16,0 0 15,0 26-15,27-26 16,-1 0-16,1 0 16,-27 0-1,0 26-15,0-26 16,1 26 0,-1-26 46,0 0-62,27 0 16,-1 0-16,-26 0 15,1 0-15,-1 0 16,0 0 15,0 0-15,1 0-1,-1 0 1,26 0-16,1 0 16,-1 0-16,-26 0 15,53 0-15,-26 0 16,-27 0-16,0 0 16,0 0-16,1 0 15,-1 0 48,0 0-48,0-26 1,1 26 0,-27-26-1,26 26 1,-52 0 187,-1 0-203,-25 0 16,-27 0-16,-52 0 15,52 0-15,0 0 16,27 0-16,0 0 15,25 0-15,1 0 16,0 0-16,0 0 16,-27 0-16,1 0 15,-27 0-15,-79 0 16,53-26-16,1 26 16,-28-27-16,54 1 15,-1 26-15,26-26 16,27 26-16,0 0 15,-27 0 48,-25 0-63,51 0 16,-51 0-16,-1 0 15,27-26-15,-1 26 16,27 0-1,0 0 48,-1 0-63,1 0 16,-26 0-16,25 0 15,1 0 1,0 0-1,-27 0 1,27 0 0,0-27-16,-26 27 15,25 0-15,1 0 16,0-26-16,0 26 16,-1 0-1,1 0-15,0-26 31,0 26-15,-1 0-16,1 0 47,0 0-31,26-26-1,-26 26 1,-1 0-1,27-27-15,-26 27 16,26-26 0,-52 0-1,25 0-15,1 26 16,-26-53-16,25 27 16,1 0-16,-26 0 15,26-1-15,26 1 16,0 0-16,-27 26 15,27-26-15,-26-1 16,0 27 0,26-26-1,-26 26 126,26-26-125,-27 26-16,1-26 15,-26 26-15,25-27 16,-25 1-16,-1 26 15,53-26-15,-26 26 16,0 0 109,0 0-62,-1 0-32,1 0 16,0 0-32,0-26 17,-1 26-1,27-27 31,0 1-46,-26-26 0,26 25-16,-26-25 15,26 26 1,0 0-1,0-1 1,0 1 0,0 0-16,0 0 15,0-1 48,0 1-48,0 0 1,0 0-16,0-1 16,0 1-1,26 0 1,-26 0 15,0-1-31,0 1 16,26 0-16,1 0 15,-27-1-15,0 1 16,26 0-16,0 26 16,-26-26-16,26-1 15,-26 1 1,27 26 0,-1-26-1,-26 0 1,26 26 15,0-26 0,1-1 16,-27 1-16,26 26-15,0 0 0,-26-26-1,26 26 17,-26-26-32,27 26 15,-1 0 1,-26-27-16,52 27 15,1-26-15,-27 0 16,0 26 0,1 0-1,-1 0 1,26-26 15,1 26-15,-1 0-1,1-27-15,-27 27 16,0-26-16,0 26 16,1 0-16,-1 0 15,0 0 1,0 0 0,1 0-1,-1 0 1,26 0-16,-25 0 15,-1 0 1,0 0 0,0 0-16,1 0 15,25 0 1,-26 0-16,0 0 16,1 0-1,-1 0 1,0 0-1,0 0 1,1 0 0,-1 0-16,0 0 15,0 0-15,1 0 16,-1 0 0,0 0-1,0 0 16,1 0-31,-1 0 16,26 0 0,-25 0-16,25 0 15,27 0-15,-27 0 16,1 0-16,25 0 16,-51 0-1</inkml:trace>
  <inkml:trace contextRef="#ctx0" brushRef="#br0" timeOffset="79504.32">18893 9577 0,'52'0'359,"1"0"-359,-27 0 16,53 0-16,-53 0 15,26 0-15,-25 0 16,-1 0 31,0 0-16,0 0-31,27 27 16,-27-27-1,0 0 1,1 26-16,-1-26 16,0 0 62,0 0-78,27 0 31,-27 0-31,0 0 16,0 0-1,1 0-15,-1 0 16,0 0-16,0 26 16,1-26-16,-1 0 15,0 0 1,0 0-16,1 0 15,25 0 1,-26 0 0,27 0-1,-27 0 1,0 0 0,1 0 30,-1 0-46,0 0 16,27 0-16,-1 0 16,-26 0-1,0 0-15,1 0 32,-1 0-17,0 0 1,0 0 46,1 0-62,25 0 16,-26 0 0,-26 26-16,27-26 15,-1 0-15,0 0 31,-26 26-31,53-26 16,-27 0 0,26 27-16,-25-27 15,-27 26 1,26-26-16,0 0 47,-26 26-47,26-26 31,1 0-31,-27 26 16,26 1-16,0-27 15,0 0-15,-26 26 16,26-26 15,-26 26-15,27-26-16,-27 26 15,26-26 1,0 27-16,0-27 16,-26 26-16,27-26 15,-1 0 1,-26 26 15,26-26-15,-26 26-1,26-26-15,-26 27 16,27-1 0,-1-26-16,0 52 15,0-25 17,-26-1 30,27-26-46,-1 0-1,-26 26 1,0 0 0,26-26-16,-26 27 15,26-27 1,-26 26-1,0 0 95,0 0-79,27 0 0,-27 1 16,0-1-47,0 0 16,0 0-1,0 1 1,0-1 0,0 0-1,0 0-15,0 1 32,0-1-1,0 0-16,0 0 1,0 1-16,0-1 31,0 0-15,0 0 0,0 1-1,0-1 1,0 0-1,0 0 1,0 0 0,0 1-1,0-1 1,-27 0 15,27 0-15,-26-26-16,26 27 15,0-1-15,-26 0 16,0 0-16,-1 1 16,27-1-16,0 0 15,-26-26-15,26 26 16,-26-26-16,26 27 16,-26-27-1,26 26-15,0 0 16,-27-26-16,1 26 15,26 1-15,-26-27 16,0 26-16,26 0 16,-27 0-1,1-26 1,0 0-16,26 27 16,-26-1-1,-1-26-15,27 26 16,-26 0-1,0-26 1,26 26 0,-26-26-16,0 27 31,-1-1-15,1-26-1,0 26 1,0 0-1,-1-26 1,1 27-16,0-1 31,0-26-31,-1 26 16,-25 0 0,26-26-1,26 27-15,-53-1 16,27-26-16,0 26 15,-1-26 1,1 26 0,0-26-16,0 27 15,-1-27 1,1 26 0,0-26-16,0 0 15,0 26-15,-1-26 47,1 0-31,-26 26-16,25-26 15,-25 0-15,26 0 16,-27 0-16,27 0 16,0 0-16,-1 0 15,1 0 1,0 0-16,0 0 15,-27 0 1,27 0 0,-27 0-16,27 0 15,-26 0 1,26 0-16,-1 0 16,1 0-1,0 0 1,0 0-16,-1 0 15,1 0 1,0 0 0,0 0-1,-27 0-15,27 0 16,-27 0-16,-25 0 16,51 0-16,-51 0 15,25 0-15,27-26 16,-26 26-16,25 0 15,1 0 1,0 0 0,-27 0-1,-25 0 1,25 0 0,-26 0-16,27-26 15,26 26-15,-1-26 16,1 26-16,0 0 31,0 0-31,-1 0 16,-25 0-16,0-27 15,-1 27-15,1 0 16,25 0-16,1 0 16,0 0-1,-27 0 16,27 0-31,-53 0 16,53 0 0,-26 0-16,-1 0 15,27 0-15,0-26 16,0 26-16,-1 0 31,1 0 0,0 0-15,-27-26 0,-25 26-1,25-26-15,-52 26 16,53-27-16,-27 1 16,53 26 46,-1 0-46,1 0-16,-26-26 15,26 26-15,-1-26 16,1 26-16,26-27 16,-26 27-1,0 0 16,-1 0-15,1 0-16,0-26 16,-27 26-16,27 0 15,-26-26-15,52 0 32,-27 26-32,1 0 46,0 0-30,-27 0-16,1-27 16,26 1-16,-27 26 15,1-26-15,52 0 16,-26 26 0,-1-26 155,-25-27-155,26 1-16,26 25 16,-53-25-16,1-1 15,25 1-15,27 26 32,0-1-32,0 1 109,0 0-93,0 0-1,0-27-15,0 27 16,0 0-1,0-1-15,0 1 16,0 0 0,0 0-16,0 0 15,0-1-15,0 1 16,0 0-16,0 0 16,0-1-1,0 1 48,-26 0-32,26 0-31,0-1 16,0 1-1,0 0-15,0 0 31,-26 26 344,0 0-375,26 52 16,-27-26 0,1-26-16,26 27 15,-26-27-15,26 26 16,0 0 46,-26 0-46,26 1 15,-27-1-31,27 0 16,0 0 0,0 1-1,0-1-15,0 0 31,27-52 141,-1-27-156,0 27-16,-26 0 16,53-27-16,-27 1 15,0 26-15,-26-1 16,0 1-16,0 0 125,26 26-110,1-26 17,-27-1-17,26 27 1,-26-26 0,0 0-16,26 26 15,-26-26-15,26 26 16,-26-27 15,0 1-15,27 26-1,-1-26 1,-26 0 0,0 0-16,26 26 15,-26-27 16,0 1-31,26 26 16,-26-26-16,27 0 16,-27-1-1,26 1 1,-26 0-16,26 26 31,0-26 32,-26-1-32,26 27-31,1 0 16,-27-26 15,26 26 31,0-26-62,0 26 32,1 0-17,-1 0-15,0 0 16,27 0-16,-27 0 15,0 0-15,0 0 16,1 0 0,-1 0 77,0 26-77,0-26 0,1 0-16,-1 0 15,-26 26-15,26-26 16,0 0 0,-26 27-16,27-27 15,-1 0 16,0 0 32,0 0-32,-26 26-31,26-26 16,1 0 15,-1 0-15,0 0 15,0 0-31,1 0 16,-1 0-16,26 0 15,-25 0-15,-1 0 16,0 0-16,0 0 15,1 0 32,-1 0-31,26 0 0,-25 0-16,-1 0 15,26 0-15,-25 0 78,-27-26-62,26 26-16,0 0 16,0 0-1,0-27-15,1 27 16,-1 0-16,0 0 15,0-26 32,27 26-31,-27-26 0,0 26-16,1-26 15,-1 26 1,0 0-1,27 0 1,-53-27-16,26 1 16,26 26-16,-25 0 15,-27-26 1,26 26 0,0 0-1,-26-26 1,26 26-1,-26-27 1,26 27-16,1 0 16,-1 0-1,0 0-15,0-26 16,27 26-16,-53-26 16,52 0-16,-25 26 15,-1 0 1,0 0 46,0-27-30,27 1-17,-27 26 1,0-26-16,1 26 15,-1 0-15,0 0 16,0 0-16,-26-26 16,27 26-1,-1 0 1,-26-26-16,26 26 16,0 0-1,0 0-15,-26-27 16,27 27-16,-1-26 15,0 26-15,0 0 16,-26-26-16,27 26 78,-1 0-62,-26-26-16,26 26 15,0-27-15,1 27 16,-1 0 0,-26-26 15</inkml:trace>
  <inkml:trace contextRef="#ctx0" brushRef="#br0" timeOffset="86719.88">18211 13435 0,'0'0'0,"52"-27"62,-26 27-46,0 0-1,1 0 17,-1 0-17,0 0 1,0 0-1,1 0-15,-1 0 16,0 0 0,0 0-1,1 0 17,-1 0-17,0 0-15,0 0 16,1 0-16,-1 0 62,-26-26-46,26 26-16,0 0 16,27 0-1,-53-26-15,26 26 16,0 0-1,1 0 1,-1 0 15,0-26-31,0 26 16,27 0-16,-53-27 16,52 1-16,-26 26 15,1 0-15,-1 0 16,0 0 93,0-26-62,53 26-31,-53 0-16,1-26 15,-1 26-15,0 0 16,0 0 0,-26-27-1,27 27 1,25 0-16,27 0 15,-53-26 1,26 26-16,1-26 16,-1 26 62,1-26-63,-27 26-15,0 0 16,1 0-16,-1 0 16,0 0-1,0 0 17,1 0-17,-1 0 16,0 0-15,27 0 0,-27-27-16,0 27 15,0 0-15,1 0 78,-1 0-78,0 0 16,0 0 0,0 0-1,1 0 95,25 0-110,-26 0 15,27 0-15,-27 0 16,0 0-16,1 0 16,-1 0-16,0 0 46,0 0 158,1 0-204,-1 0 15,53 0-15,-1 27 16,-78-1-16,27-26 15,-1 26 64,0 0-64,0 1-15,0-1 16,1 0-1,-27 0 1,26-26-16,-26 27 16,26-1-16,-26 0 15,26 0-15,1-26 16,-27 27 0,26-27-16,-26 26 62,26 0-15,-26 0-31,26-26-1,-26 26-15,0 1 31,27-1-31,-27 0 16,26 0 0,-26 1-1,0-1 1,0 0-16,26-26 16,-26 53-1,26-27-15,1 0 16,-27 0-1,0 1 17,26-1-32,-26 0 15,26-26-15,-26 53 16,0-27 0,26 0-1,-26 0-15,27-26 16,-27 26-1,26 1 1,-26-1 15,0 0-31,0 0 16,26 1 0,-26-1-16,26-26 15,-26 26 1,0 0-1,0 1-15,0-1 32,0 0-17,26-26-15,-26 26 32,0 1-17,0-1-15,0 0 31,0 0-15,0 1 0,0-1-1,0 0 1,0 0 0,0 1-16,0-1 15,0 0 1,0 0-16,-26-26 15,26 26-15,0 1 16,-26-27-16,26 26 16,0 0-1,-26-26-15,26 26 16,-26-26 0,-1 27-1,1-1-15,0-26 16,26 26-16,-26 0 15,-1-26-15,1 27 16,26-1 0,-26-26-16,0 26 15,-1 0 1,1 1-16,0-27 16,0 0-1,-1 26-15,27 0 16,-26-26-1,0 26-15,0-26 0,-1 0 32,1 27-32,0-1 15,0-26-15,0 26 16,-1-26 0,1 0-16,0 26 15,0-26-15,-1 27 16,1-1-16,-26-26 15,25 0-15,1 0 16,-26 26-16,-1 0 16,27 0-16,0-26 15,-27 0-15,53 27 16,-52-27-16,25 0 16,1 0 46,0 26-62,-26 0 16,25-26-1,-25 0-15,-1 0 16,27 0 0,-26 26-16,-1-26 15,27 0-15,-27 0 16,27 0-16,0 0 15,0 0-15,-1 0 16,1 0-16,0 0 16,-27 0-16,27 0 15,-26 0-15,26 0 16,-27 0-16,27 0 16,0 0-16,-1 0 15,-25 0 1,26 27-16,-27-27 15,27 0 1,0 0-16,-27 0 16,53 26-16,-52-26 15,-1 0-15,1 0 16,25 0-16,1 0 16,0 0-1,0 26 1,0-26-1,-27 0 1,1 0-16,-1 0 16,-26 0-1,27 0-15,-1 0 16,27 0-16,0 0 47,0 0-32,-1 0-15,-25 0 16,-27 0-16,53 0 16,-53 0-16,53 0 15,0 0 32,-27 0-31,-25 0-16,25 0 15,-26 0-15,27 0 16,26 0 0,-27 0 15,1 0-15,-1-26-16,-25 26 15,51 0-15,-51-26 16,51-1-1,1 27 1,0 0 31,0 0-47,-1 0 16,-25-26-16,-27 0 15,53 26-15,0 0 16,-1 0-16,27-26 15,-26 26 1,0-27 0,0 27-1,-53-26-15,53 26 16,-27-26-16,1 0 16,26 0-1,26-1 16,-27 27-15,1 0 0,0 0-1,-27-26-15,53 0 16,-52 0 0,26 26-16,26-27 31,-27 27 0,1 0-31,0 0 16,0-26-1,-1 26 1,-25 0 93,26-26-109,26 0 16,-26-1-16,-1 27 16,1-26-16,26 0 15,0 0 1,0-1-1,-26 27-15,26-26 16,-26 26 31,26-26-31,0 0-1,0-1 48,0-25-48,0 26 1,0-1 0,0 1-16,0 0 31,-27 0 78,27 0-78,0-27-31,-26 53 16,26-26 0,0 0-1,0-1 95,0 1-95,0 0 1,0 0 46,0-1-46,0 1 0,0 0-16,0 0 15,0-1 1,0 1 0,0 0 46,26 0-46,-26-1-1,27 27-15,-1-52 16,-26 26-16,26 26 16,0-53-16,1 27 15,-1 0 1,0 0-16,0-1 15,-26 1 1,26 26-16,-26-26 16,27 26-16,-1-26 31,0-1-15,0 27-16,1-26 15,-1 26-15,0-26 16,0 0-1,1 26-15,-1 0 16,0-27 0,0 27-1,-26-26-15,27 26 16,-1-26-16,0 26 16,27 0-16,-1-26 15,1 26 1,-1-27-16,-26 27 15,27 0-15,-27-26 16,26 26-16,27-26 16,-26 26-16,25 0 15,-25-26-15,26 26 16,-53 0-16,26 0 16,1 0-1,-27 0-15,0 0 16,0 0-1,1 0 1,-1 0-16,0 0 16,0-27-16,1 27 15,-1 0-15,0 0 16,0 0-16,1 0 16,-1 0-16,0 0 15,0 0 32,1 0-31,-1 0-16,26-26 15,1 26-15,-27 0 16,26 0-16,-25 0 16,-1 0-16,0 0 15,-26-26 1,26 26-1,1 0 17,-1 0-17,-26-26 17,26 0-1</inkml:trace>
  <inkml:trace contextRef="#ctx0" brushRef="#br0" timeOffset="115496.85">18315 15849 0,'0'0'0,"79"0"235,-26 0-220,25 0-15,-25 0 16,-27 0-16,0 0 15,1 0-15,-1 0 47,0 0-31,0 0 0,1 0-1,-1 0-15,0 0 16,0 0 46,1 0-46,-1 0 0,0 0-16,0 0 15,0 0 1,1 0-16,-1 0 47,0 0-47,27 0 31,-27 0-15,0 0-1,27-27-15,-27 27 16,26 0-16,-25 0 15,-1 0-15,0 0 16,0 0 0,-26-26-1,27 26 17,25 0-32,-26 0 15,27 0-15,-27 0 16,0 0-16,0 0 15,1 0 17,-1 0 15,0 0-47,0 0 15,1 0-15,-1 0 16,0 0-16,0 0 15,1 0 1,-1 0 31,0 0-31,53 0-16,-27 0 15,1 26 1,-27-26-1,0 0 1,1 0 47,-1 0-48,0 0-15,53 27 16,-27-27-16,-26 0 15,27 0 1,-27 0 47,0 0-48,27 26 1,-1 0-16,-25-26 15,51 26-15,1-26 16,-53 27-16,27-27 16,-27 0-16,0 0 203,0 26-188,1 0-15,25 0 16,-26-26 0,1 0-1,-27 26 1,26-26 0,-26 27-1,26-27-15,0 26 16,1 0-16,-1-26 15,-26 26-15,26-26 16,-26 27 140,26-1-156,-26 0 16,0 0 15,0 1-15,0-1 15,0 0-31,0 0 16,0 1-1,0-1-15,27 0 16,-27 0 0,0 1-16,0-1 31,0 0-31,0 0 31,0 1-31,0-1 63,0 0 77,0 0-124,0 0 15,0 1-15,26-27 93,0 0-78,-26-27-31,26 27 16,1-26 15,-27 0 0,0-26 454,26-1-470,-26 27-15,0 0 16,26-27-16,-26 27 16,0 0-1,0-1-15,26 27 16,-26 53 312,0-1-312,0-25-1,0-1 1,0 0-16,-26 0 16,26 1-16,0-1 15,0 0 32,0 0-31,0 0 15,0 27-15,0-27-1,0 0-15,0 1 31,0-1 1,0 0-17,-26 0 17,26 1-1,0-1-16,-26 0-15,26 0 16,-27-26-16,27 53 16,0-27-1,-26 0 1,0 1 0,26-1-1,0 0 1,-26-26-1,-1 26 1,27 0 0,-26 1-1,26-1 63,0 0-62,-26-26-16,26 26 16,0 1-1,-26-27 1,26 26 31,0 0-32,0 0-15,-27 1 16,1-1 31,26 0-31,-26-26-1,26 26-15,0 1 16,-26-27-1,26 26 1,-27 0 0,27 0-1,-26 1 1,26-1 0,-26-26-1,0 26 1,26 0-1,0 1-15,-27-27 16,1 0 0,26 26-16,0 0 15,-26-26 1,0 0 0,26 26-16,-26-26 15,26 26-15,0 1 16,-27-27-16,1 26 15,0 0 1,0-26 0,-1 0 15,27 26-15,0 1 30,-26-27-46,0 26 16,0-26 15,26 26-31,-27-26 16,27 26 31,-52-26-32,-1 27-15,1-27 16,-27 0-16,0 0 16,27 0-16,0 0 15,-1 0-15,27 0 32,0 0-17,-27 0 1,27 0-1,0 0 1,-1 0-16,1 0 16,0 0-1,0 0-15,-1 0 16,-25 0-16,26 0 16,-27 0-16,27 0 15,0 0-15,-1 0 47,1 0-47,0 0 16,-26 0-16,25 0 15,-25 0-15,-27 0 16,27 0-16,-1-27 16,27 27-16,0 0 15,-1 0 1,1 0-16,0 0 15,-27 0 1,27-26-16,0 26 0,0 0 16,-1 0-1,1 0 1,0 0-16,0 0 16,-27-26-1,1 26-15,-1 0 16,1-26-16,26 26 15,-1 0 1,1 0 15,0 0-15,0 0-16,-53 0 31,53 0-31,-27 0 16,27 0-16,-27 0 15,1 0-15,26 0 16,0 0 31,-1 0-31,-25 0-16,26 0 15,-1 0-15,-25-27 16,26 27 15,-1 0-15,-25-26-1,-27 26 1,53 0-16,-53 0 16,1-26-16,51 26 15,-25-26-15,26 26 16,-27 0 46,-26 0-62,53 0 16,-26 0-16,-1-27 16,27 27-16,0 0 15,-1-26 1,-25 26 31,-1-26-32,27 26-15,-26-26 16,26 26-16,-27 0 16,27 0-1,0 0 1,-53 0 46,53-26-46,-27 26-16,1-27 16,52 1-16,-27 26 15,27-26 1,-26 26 46,0 0-46,0 0 0,-1-26-16,1-1 15,0 27-15,0-26 31,-1 0 16,1 26-31,26-26-16,-26 26 16,0 0-1,0-27-15,26 1 31,-27 26-15,1 0 31,26-26-31,-26 0-16,0-1 15,-1 27-15,1-26 31,0 0-31,26 0 47,0-1-31,-26 1-16,-1 26 16,27-26-1,-26 0-15,26-1 47,0 1 31,0 0-47,0 0-15,-26 0 0,26-1-1,0 1 1,0-26 31,0 25-32,0 1 1,0 0 0,0 0 62,0-1-47,0 1-31,0 0 16,0 0-16,0-1 15,0 1-15,0 0 16,0 0-16,0-1 16,0 1-1,0 0 16,0 0 16,0 0-31,26 26 0,-26-27-1,26 27-15,-26-26 16,27 26-1,-27-26-15,0 0 16,26-1 0,26 1-1,-52 0 1,27 0 0,-1-1-16,-26 1 15,26 26 32,-26-26-31,26 26-1,1-26-15,-1 26 16,0-53-16,0 53 16,-26-26-16,26 0 15,1 26 48,-1 0-48,-26-27 1,26 1 0,0 26-1,-26-26 16,27 26-31,-1-26 0,0 26 16,-26-27 0,26 27-16,1 0 15,-27-26 17,26 26-17,0-26-15,0 26 16,27-26-16,-27 26 15,0-26 1,27 26-16,-27-27 16,0 27-1,1 0 32,-27-26-31,52 26-1,-26-26-15,27 26 16,-27 0-16,0 0 16,0-26-16,1 26 15,-1 0 48,0 0-48,0 0-15,1 0 16,25 0-16,-26 0 16,27 0-16,-27 0 15,27 0-15,-27 0 16,0 0 0,0 0-16,1 0 15,-1 0 16,0 0-31,0 0 16,27 0 0,-27 0-16,26 0 15,-25 0-15,-1 0 32,0 0 14,0 0-30,1 0 15,-1 0-15,0 0 0,0 0-1,1 0 1,-1 0-16,0 0 15,27 0-15,25 0 16,-52 0-16,79 0 16,-52 0-16,-27 0 15,27 0-15,-27 0 16,0 0-16,0 0 16,1 0 15,-1 0 0,0 0-15,0-27-16,27 27 15,-27 0 1,0 0 0</inkml:trace>
  <inkml:trace contextRef="#ctx0" brushRef="#br1" timeOffset="180515.77">11467 4119 0,'26'0'328,"-26"-26"-281,26 26-47,-26-26 78,27 26-31,-1-26-32,0 26 110,0 0-94,1 0-15,-1 0 0,0 0-1,0 0 1,1 0 15,-1 0-31,0 0 31,0 0-31,1 0 32,-1 0-17,0 0 1,0 0 0,0 0-16,1 0 15,-27 26 1,26-26 46,0 0-46,0 0 0,1 26-16,-1-26 15,0 0 1,0 0-1,-26 26 17,27-26-17,25 27-15,-26-27 16,1 0 0,-1 26-16,0-26 15,0 26 1,1-26-16,-27 26 31,26-26-31,0 0 63,0 27-48,27-1 1,-27 0-1,0-26-15,0 0 32,-26 26 46,27-26-63,-27 27-15,26-27 16,-26 26 15,26-26-15,-26 26 0,26-26-1,-26 26-15,27 1 47,-1-1-31,0-26-1,-26 26 1,0 0 0,26-26 46,-26 26-31,27-26-31,-27 27 16,0-1-16,26 0 62,-26 0-62,26-26 47,-26 27-31,26-1 0,-26 0 15,0 0 94,0 1-125,27-27 15,-27 26 1,0 0 0,26 0-16,-26 1 31,0-1 0,0 0 0,0 0 1,0 1-1,26-27-31,-26 26 47,0 0 0,0 0-32,0 1 1,0-1 15,0 0 63,0 0-78,26-26-16,-26 26 15,0 1 1,0-1-1,0 0 95,0 0-95,0 1 17,0-1-17,0 0 79,0 0-47,0 1-31,0-1 30,0 0-14,0 0 30,0 1-62,0-1 16,-26-26-1,26 26 1,0 0 0,0 1 46,-26-1-46,0 0-1,26 0 17,-27-26-17,27 27 17,-26-27 30,0 26-46,0 0-1,-1 0 1,1-26 46,26 26-62,-26-26 16,26 27 0,-26-27-1,-1 26 32,1-26-31,26 26-1,-26-26 1,26 26 0,-26-26-1,-1 0 1,1 27 0,0-27-1,26 26-15,-26-26 16,0 0-1,26 26 17,-27-26-17,1 26 1,0-26 0,0 27-16,-1-27 15,1 0 1,26 26-1,-26-26-15,0 0 32,-1 26-1,1-26-15,0 0-16,0 0 31,-1 0-31,1 0 15,0 26 1,0-26 0,-1 0-1,1 0 1,0 0 0,-27 0-16,27 0 15,0 0 1,0 0 15,0 0-15,-1 0-1,1 0 1,0 0 0,0 0-1,-1 0-15,1 0 16,0 0-16,0 0 15,-1 0 1,1 0 0,0 0-16,0 0 31,-1 0-31,1 0 16,-26 0-16,25 0 15,1 0-15,-26 0 16,26 0-1,-1 0-15,1 0 16,0 0 78,0 0-79,-1 0 17,1 0-17,0 0-15,0 0 16,-27 0 0,27 0-16,0 0 15,-1 0-15,1 0 16,0-26-16,0 26 15,-1 0-15,1 0 63,0-26-32,0 0-15,-1 26-16,1 0 62,0 0-30,0 0-32,-27-27 15,27 1-15,-26 26 16,-1-26-16,27 0 15,0 26-15,-1 0 16,1 0 0,0 0 171,0 0-171,-1 0-1,-25 0-15,-1-27 16,27 1 0,0 26-16,0 0 78,-1 0-31,27-26-47,-26 26 62,-26-26-46,26-1-16,-27 1 15,1 0-15,25 26 16,27-26 0,-26 26 15,0-26-31,26-1 156,0 1-140,0 0-16,0 0 31,0-1-31,-26 27 31,26-26-31,0 0 63,0 0-1,0-1-30,0 1-17,0 0 32,0 0-31,0-1 15,0 1 0,0 0-15,0 0 15,26-1-15,-26 1-16,0 0 31,0 0 0,26 26-15,-26-27 15,0 1-31,0 0 16,26 26-1,-26-26 1,27 0 0,-1-1 15,-26 1-16,0 0 1,26 0 0,-26-1-1,26 27-15,-26-26 32,0 0-17,27 26 16,-27-26-31,26-1 16,-26 1 0,26 26-1,-26-26 1,0 0 0,26 26-1,-26-27 1,26 1-1,-26 0 1,27 0 0,-1-1-1,0 1 1,-26 0 0,26 26-16,-26-26 15,27 26 1,-27-27 15,26 27-15,-26-26-16,26 26 15,-26-26 1,26 0-16,1 26 16,-27-26-16,26 26 15,0 0 16,-26-27-31,26 27 16,-26-26-16,27 26 31,-1 0-15,0-26-16,0 0 16,-26-1-1,27 27-15,-1 0 31,0-26-15,0 26 0,-26-26-1,27 26 79,-1 0-78,-26-26-1,26 26-15,0-27 16,-26 1-16,26 26 16,1 0 30,-1 0-30,-26-26-16,26 26 16,0-26-16,1 26 15,-1 0 17,0 0-1,-26-27-16,26 27 1,1-26 0,-1 26-1,0 0 48,0 0-48,-26-26-15,27 26 16,-1 0 0,-26-26-1,26 26 32,0-27-31,1 27-1,-1 0 79,0 0-94,0 0 16,27 0-16,-27 0 15,0 0 110,27-26 0,-27 26-109,79 0-16,-26 0 16,-53 0-16,26 0 15,-25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7C63D-9F60-4D8A-96EB-B0A09A0FAAD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E8925-FCD2-4525-A86A-DF4B7A1C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0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6.xml"/><Relationship Id="rId18" Type="http://schemas.openxmlformats.org/officeDocument/2006/relationships/image" Target="../media/image2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7.emf"/><Relationship Id="rId17" Type="http://schemas.openxmlformats.org/officeDocument/2006/relationships/customXml" Target="../ink/ink8.xml"/><Relationship Id="rId2" Type="http://schemas.openxmlformats.org/officeDocument/2006/relationships/image" Target="../media/image12.jpeg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6.emf"/><Relationship Id="rId19" Type="http://schemas.openxmlformats.org/officeDocument/2006/relationships/customXml" Target="../ink/ink9.xml"/><Relationship Id="rId4" Type="http://schemas.openxmlformats.org/officeDocument/2006/relationships/image" Target="../media/image13.emf"/><Relationship Id="rId9" Type="http://schemas.openxmlformats.org/officeDocument/2006/relationships/customXml" Target="../ink/ink4.xml"/><Relationship Id="rId1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/>
              <a:t> </a:t>
            </a:r>
            <a:br>
              <a:rPr lang="ru-RU" sz="36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630616" cy="511256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sz="4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Формирование функциональной грамотности на уроках русского языка и литературы»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4025"/>
            <a:ext cx="2520280" cy="17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99593" y="4222664"/>
            <a:ext cx="1872208" cy="723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6948264" y="2040909"/>
            <a:ext cx="1815586" cy="7493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6948264" y="4232189"/>
            <a:ext cx="1584176" cy="714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1187624" y="2040910"/>
            <a:ext cx="1791686" cy="749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37885" y="2806843"/>
            <a:ext cx="295232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  <a:endParaRPr kumimoji="0" lang="ru-RU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Тарас Бульба</a:t>
            </a: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3975978" y="4232190"/>
            <a:ext cx="1676142" cy="8461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978" y="32056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англ.) – скопление, кисть, пучок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систематизации материала в виде «грозди»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212372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787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142277-C47E-45CF-9CF8-852B51F6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9262642-AB93-422C-AD7E-946FAB237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76672"/>
            <a:ext cx="8712969" cy="6174156"/>
          </a:xfrm>
        </p:spPr>
      </p:pic>
    </p:spTree>
    <p:extLst>
      <p:ext uri="{BB962C8B-B14F-4D97-AF65-F5344CB8AC3E}">
        <p14:creationId xmlns:p14="http://schemas.microsoft.com/office/powerpoint/2010/main" val="240880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Прием «Диктант на засыпку»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Подобные тематические диктанты комплексно проверяют усвоение знаний по какому-либо разделу орфографии.</a:t>
            </a:r>
          </a:p>
          <a:p>
            <a:pPr fontAlgn="base"/>
            <a:r>
              <a:rPr lang="ru-RU" b="1" dirty="0" smtClean="0"/>
              <a:t>Пример.</a:t>
            </a:r>
            <a:r>
              <a:rPr lang="ru-RU" dirty="0" smtClean="0"/>
              <a:t> Чопорный чёрт в чёрной шёлковой одежонке сидел на жёстком диване и пил дешёвый желудевый кофе, изредка чокаясь со своим отражением в тяжёлом глянцевитом самоваре, стоящем на парчовой скатерти шоколадного цвета. Чёрт был большой </a:t>
            </a:r>
            <a:r>
              <a:rPr lang="ru-RU" dirty="0" err="1" smtClean="0"/>
              <a:t>обжора</a:t>
            </a:r>
            <a:r>
              <a:rPr lang="ru-RU" dirty="0" smtClean="0"/>
              <a:t> и, несмотря на</a:t>
            </a:r>
            <a:br>
              <a:rPr lang="ru-RU" dirty="0" smtClean="0"/>
            </a:br>
            <a:r>
              <a:rPr lang="ru-RU" dirty="0" smtClean="0"/>
              <a:t>изжогу и больную печёнку, объедался крыжовником со сгущённым молоком…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Прием «Ассоциаций»</a:t>
            </a:r>
            <a:endParaRPr lang="ru-RU" sz="3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000" dirty="0" smtClean="0"/>
              <a:t>Задание: Перед вами обложки к книге. Посмотрите внимательно, что на них изображено? Это произведение А.С.Пушкина «Капитанская дочка». Повесть часто называют и прозаическим завещанием поэта: (он рассказал в ней о том, что считал подлинными ценностями в жизни человека). Давайте попробуем вместе "расшифровать" заглавие.</a:t>
            </a:r>
          </a:p>
          <a:p>
            <a:r>
              <a:rPr lang="ru-RU" sz="4000" dirty="0" smtClean="0"/>
              <a:t>- Перед вами два слова: капитанская и дочка.</a:t>
            </a:r>
          </a:p>
          <a:p>
            <a:r>
              <a:rPr lang="ru-RU" sz="4000" dirty="0" smtClean="0"/>
              <a:t>- Назовите к каждому слову возникшие у вас ассоциации.</a:t>
            </a:r>
          </a:p>
          <a:p>
            <a:r>
              <a:rPr lang="ru-RU" sz="4000" b="1" dirty="0" smtClean="0"/>
              <a:t>Капитанская</a:t>
            </a:r>
          </a:p>
          <a:p>
            <a:r>
              <a:rPr lang="ru-RU" sz="4000" dirty="0" smtClean="0"/>
              <a:t>честь</a:t>
            </a:r>
          </a:p>
          <a:p>
            <a:r>
              <a:rPr lang="ru-RU" sz="4000" dirty="0" smtClean="0"/>
              <a:t>отечество</a:t>
            </a:r>
          </a:p>
          <a:p>
            <a:r>
              <a:rPr lang="ru-RU" sz="4000" dirty="0" smtClean="0"/>
              <a:t>долг</a:t>
            </a:r>
          </a:p>
          <a:p>
            <a:r>
              <a:rPr lang="ru-RU" sz="4000" dirty="0" smtClean="0"/>
              <a:t>служба (служение)</a:t>
            </a:r>
          </a:p>
          <a:p>
            <a:r>
              <a:rPr lang="ru-RU" sz="4000" dirty="0" smtClean="0"/>
              <a:t>присяга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200" b="1" dirty="0" smtClean="0"/>
              <a:t>Дочка</a:t>
            </a:r>
          </a:p>
          <a:p>
            <a:r>
              <a:rPr lang="ru-RU" sz="4200" dirty="0" smtClean="0"/>
              <a:t>семья</a:t>
            </a:r>
          </a:p>
          <a:p>
            <a:r>
              <a:rPr lang="ru-RU" sz="4200" dirty="0" smtClean="0"/>
              <a:t>мать</a:t>
            </a:r>
          </a:p>
          <a:p>
            <a:r>
              <a:rPr lang="ru-RU" sz="4200" dirty="0" smtClean="0"/>
              <a:t>любовь</a:t>
            </a:r>
          </a:p>
          <a:p>
            <a:r>
              <a:rPr lang="ru-RU" sz="4200" dirty="0" smtClean="0"/>
              <a:t>честь</a:t>
            </a:r>
          </a:p>
          <a:p>
            <a:r>
              <a:rPr lang="ru-RU" sz="4200" dirty="0" smtClean="0"/>
              <a:t>понимание</a:t>
            </a:r>
          </a:p>
          <a:p>
            <a:r>
              <a:rPr lang="ru-RU" sz="4200" dirty="0" smtClean="0"/>
              <a:t>верность</a:t>
            </a:r>
          </a:p>
          <a:p>
            <a:r>
              <a:rPr lang="ru-RU" sz="4200" dirty="0" smtClean="0"/>
              <a:t>преданность</a:t>
            </a:r>
          </a:p>
          <a:p>
            <a:r>
              <a:rPr lang="ru-RU" sz="4200" dirty="0" smtClean="0"/>
              <a:t>сочувствие</a:t>
            </a:r>
          </a:p>
          <a:p>
            <a:r>
              <a:rPr lang="ru-RU" sz="4200" dirty="0" smtClean="0"/>
              <a:t>Уважение</a:t>
            </a:r>
          </a:p>
          <a:p>
            <a:endParaRPr lang="ru-RU" sz="4200" dirty="0" smtClean="0"/>
          </a:p>
          <a:p>
            <a:r>
              <a:rPr lang="ru-RU" sz="4200" b="1" dirty="0" smtClean="0"/>
              <a:t>Вывод: повесть об общечеловеческих ценностях, и семейное здесь важнее исторического.</a:t>
            </a:r>
            <a:endParaRPr lang="ru-RU" sz="4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Прием «Незаконченные предложения»</a:t>
            </a:r>
            <a:endParaRPr lang="ru-RU" sz="32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b="1" dirty="0" smtClean="0"/>
              <a:t>Прием «незаконченные предложения». </a:t>
            </a:r>
            <a:r>
              <a:rPr lang="ru-RU" sz="3600" dirty="0" smtClean="0"/>
              <a:t>Прием похож на «Свободный микрофон», смысл на экране показаны незаконченные предложения в форме клише, ученикам по очереди необходимо ответить на вопросы:</a:t>
            </a:r>
          </a:p>
          <a:p>
            <a:r>
              <a:rPr lang="ru-RU" sz="3600" dirty="0" smtClean="0"/>
              <a:t>Вариант 1. Продолжите предложение:</a:t>
            </a:r>
          </a:p>
          <a:p>
            <a:r>
              <a:rPr lang="ru-RU" sz="3600" dirty="0" smtClean="0"/>
              <a:t>Сегодня на уроке я…</a:t>
            </a:r>
          </a:p>
          <a:p>
            <a:r>
              <a:rPr lang="ru-RU" sz="3600" dirty="0" smtClean="0"/>
              <a:t>Я встретился(</a:t>
            </a:r>
            <a:r>
              <a:rPr lang="ru-RU" sz="3600" dirty="0" err="1" smtClean="0"/>
              <a:t>сь</a:t>
            </a:r>
            <a:r>
              <a:rPr lang="ru-RU" sz="3600" dirty="0" smtClean="0"/>
              <a:t>) с трудностью при…</a:t>
            </a:r>
          </a:p>
          <a:p>
            <a:r>
              <a:rPr lang="ru-RU" sz="3600" dirty="0" smtClean="0"/>
              <a:t>У меня хорошо получилось…</a:t>
            </a:r>
          </a:p>
          <a:p>
            <a:r>
              <a:rPr lang="ru-RU" sz="3600" dirty="0" smtClean="0"/>
              <a:t>Мне это необходимо для…</a:t>
            </a:r>
          </a:p>
          <a:p>
            <a:r>
              <a:rPr lang="ru-RU" sz="3600" dirty="0" smtClean="0"/>
              <a:t>Вариант 2.</a:t>
            </a:r>
          </a:p>
          <a:p>
            <a:r>
              <a:rPr lang="ru-RU" sz="3600" dirty="0" smtClean="0"/>
              <a:t>- я узнал…</a:t>
            </a:r>
          </a:p>
          <a:p>
            <a:r>
              <a:rPr lang="ru-RU" sz="3600" dirty="0" smtClean="0"/>
              <a:t>- я научился…</a:t>
            </a:r>
          </a:p>
          <a:p>
            <a:r>
              <a:rPr lang="ru-RU" sz="3600" dirty="0" smtClean="0"/>
              <a:t>- я повторил…</a:t>
            </a:r>
          </a:p>
          <a:p>
            <a:r>
              <a:rPr lang="ru-RU" sz="3600" dirty="0" smtClean="0"/>
              <a:t>- я закрепил…</a:t>
            </a:r>
          </a:p>
          <a:p>
            <a:r>
              <a:rPr lang="ru-RU" sz="3600" dirty="0" smtClean="0"/>
              <a:t>- я поставил бы своему товарищу… 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018" t="8068"/>
          <a:stretch/>
        </p:blipFill>
        <p:spPr>
          <a:xfrm>
            <a:off x="35496" y="0"/>
            <a:ext cx="9263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256" t="8068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Интеллект- карта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Интеллект-карта - это технология изображения информации в графическом виде;  инструмент, позволяющий эффективно структурировать информацию, мыслить, используя весь свой творческий потенциал.</a:t>
            </a:r>
            <a:endParaRPr lang="ru-RU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>
            <a:normAutofit fontScale="90000"/>
          </a:bodyPr>
          <a:lstStyle/>
          <a:p>
            <a:pPr fontAlgn="t">
              <a:spcAft>
                <a:spcPts val="120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Приемы работы с интеллект-картами: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«Пробелы»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37" b="1237"/>
          <a:stretch>
            <a:fillRect/>
          </a:stretch>
        </p:blipFill>
        <p:spPr>
          <a:xfrm>
            <a:off x="5796136" y="1600200"/>
            <a:ext cx="3024336" cy="41031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4855F00-6BA0-45CB-AF42-37FADA30E1F7}"/>
              </a:ext>
            </a:extLst>
          </p:cNvPr>
          <p:cNvSpPr txBox="1"/>
          <p:nvPr/>
        </p:nvSpPr>
        <p:spPr>
          <a:xfrm>
            <a:off x="238363" y="1419327"/>
            <a:ext cx="172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Отрицательные</a:t>
            </a:r>
          </a:p>
          <a:p>
            <a:r>
              <a:rPr lang="ru-RU" dirty="0"/>
              <a:t>герои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05BEBF74-2D43-4E26-B153-5A6FE98A8893}"/>
              </a:ext>
            </a:extLst>
          </p:cNvPr>
          <p:cNvGrpSpPr/>
          <p:nvPr/>
        </p:nvGrpSpPr>
        <p:grpSpPr>
          <a:xfrm>
            <a:off x="34061" y="1366122"/>
            <a:ext cx="5807264" cy="4247758"/>
            <a:chOff x="34061" y="1366122"/>
            <a:chExt cx="5807264" cy="4247758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0ACBF3E5-6B79-48E1-BB0D-E1D6C6243CDB}"/>
                </a:ext>
              </a:extLst>
            </p:cNvPr>
            <p:cNvSpPr/>
            <p:nvPr/>
          </p:nvSpPr>
          <p:spPr>
            <a:xfrm>
              <a:off x="445232" y="1990364"/>
              <a:ext cx="1804594" cy="69685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/>
                <a:t>Андрий</a:t>
              </a:r>
              <a:endParaRPr lang="ru-RU" dirty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00415E73-BBE0-4E58-AF7B-0EF15D7426CC}"/>
                </a:ext>
              </a:extLst>
            </p:cNvPr>
            <p:cNvSpPr/>
            <p:nvPr/>
          </p:nvSpPr>
          <p:spPr>
            <a:xfrm>
              <a:off x="445232" y="4877550"/>
              <a:ext cx="1710274" cy="73633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C9F715FB-FDBC-49CD-8003-5EFB1084B982}"/>
                </a:ext>
              </a:extLst>
            </p:cNvPr>
            <p:cNvSpPr/>
            <p:nvPr/>
          </p:nvSpPr>
          <p:spPr>
            <a:xfrm>
              <a:off x="3277615" y="4652607"/>
              <a:ext cx="1733364" cy="82450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F03142D3-5D25-467E-9AD5-544A8AC295BB}"/>
                </a:ext>
              </a:extLst>
            </p:cNvPr>
            <p:cNvSpPr/>
            <p:nvPr/>
          </p:nvSpPr>
          <p:spPr>
            <a:xfrm>
              <a:off x="3657769" y="1990364"/>
              <a:ext cx="1733364" cy="6079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Остап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87FDB26A-FC62-4B56-BE8B-AEAB35866E9E}"/>
                </a:ext>
              </a:extLst>
            </p:cNvPr>
            <p:cNvSpPr/>
            <p:nvPr/>
          </p:nvSpPr>
          <p:spPr>
            <a:xfrm>
              <a:off x="1793536" y="4113797"/>
              <a:ext cx="1730152" cy="55124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DD142B96-A1AE-4831-8187-E99921F7EE51}"/>
                </a:ext>
              </a:extLst>
            </p:cNvPr>
            <p:cNvSpPr/>
            <p:nvPr/>
          </p:nvSpPr>
          <p:spPr>
            <a:xfrm>
              <a:off x="2576003" y="2718071"/>
              <a:ext cx="1506540" cy="69685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 стрелкой 14">
              <a:extLst>
                <a:ext uri="{FF2B5EF4-FFF2-40B4-BE49-F238E27FC236}">
                  <a16:creationId xmlns="" xmlns:a16="http://schemas.microsoft.com/office/drawing/2014/main" id="{9B810E63-72FC-44B3-90B9-13399A6C8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576" y="2662666"/>
              <a:ext cx="143561" cy="7313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="" xmlns:a16="http://schemas.microsoft.com/office/drawing/2014/main" id="{BC25D9F6-B03A-4DDB-9285-67B43CFFCA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49" y="2726992"/>
              <a:ext cx="269834" cy="21505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="" xmlns:a16="http://schemas.microsoft.com/office/drawing/2014/main" id="{EEA2C2BE-73D0-4977-AE30-1383EF1FB39B}"/>
                </a:ext>
              </a:extLst>
            </p:cNvPr>
            <p:cNvCxnSpPr>
              <a:cxnSpLocks/>
            </p:cNvCxnSpPr>
            <p:nvPr/>
          </p:nvCxnSpPr>
          <p:spPr>
            <a:xfrm>
              <a:off x="1644904" y="2716048"/>
              <a:ext cx="602321" cy="1454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="" xmlns:a16="http://schemas.microsoft.com/office/drawing/2014/main" id="{9DF629D0-A608-4AC0-B34C-FE4CADA5F8F2}"/>
                </a:ext>
              </a:extLst>
            </p:cNvPr>
            <p:cNvCxnSpPr>
              <a:cxnSpLocks/>
              <a:stCxn id="11" idx="4"/>
              <a:endCxn id="41" idx="0"/>
            </p:cNvCxnSpPr>
            <p:nvPr/>
          </p:nvCxnSpPr>
          <p:spPr>
            <a:xfrm>
              <a:off x="4524451" y="2598341"/>
              <a:ext cx="537004" cy="10990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="" xmlns:a16="http://schemas.microsoft.com/office/drawing/2014/main" id="{CBB96FE1-452A-48A7-9853-F1A1F0D5A614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4144297" y="2598341"/>
              <a:ext cx="164548" cy="2054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0BBB931-343D-4B08-8F8E-10DD0792C41D}"/>
                </a:ext>
              </a:extLst>
            </p:cNvPr>
            <p:cNvSpPr txBox="1"/>
            <p:nvPr/>
          </p:nvSpPr>
          <p:spPr>
            <a:xfrm>
              <a:off x="3505183" y="1366122"/>
              <a:ext cx="2038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Положительные</a:t>
              </a:r>
            </a:p>
            <a:p>
              <a:r>
                <a:rPr lang="ru-RU" dirty="0"/>
                <a:t>герои</a:t>
              </a:r>
            </a:p>
          </p:txBody>
        </p:sp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BC62119E-BEDA-4BC0-A29F-5FFB3C476EC5}"/>
                </a:ext>
              </a:extLst>
            </p:cNvPr>
            <p:cNvSpPr/>
            <p:nvPr/>
          </p:nvSpPr>
          <p:spPr>
            <a:xfrm>
              <a:off x="34061" y="3394017"/>
              <a:ext cx="1730152" cy="55124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8FFC5CD8-8A59-4AEA-A86B-0E2D6C56CCCA}"/>
                </a:ext>
              </a:extLst>
            </p:cNvPr>
            <p:cNvSpPr/>
            <p:nvPr/>
          </p:nvSpPr>
          <p:spPr>
            <a:xfrm>
              <a:off x="4281584" y="3697343"/>
              <a:ext cx="1559741" cy="56214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 стрелкой 45">
              <a:extLst>
                <a:ext uri="{FF2B5EF4-FFF2-40B4-BE49-F238E27FC236}">
                  <a16:creationId xmlns="" xmlns:a16="http://schemas.microsoft.com/office/drawing/2014/main" id="{724F86AC-1D5A-4F4D-BE3D-479CBAC2B735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3329273" y="2405577"/>
              <a:ext cx="394323" cy="3124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517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/>
          <p:cNvSpPr>
            <a:spLocks/>
          </p:cNvSpPr>
          <p:nvPr/>
        </p:nvSpPr>
        <p:spPr bwMode="auto">
          <a:xfrm>
            <a:off x="5025437" y="2814801"/>
            <a:ext cx="67866" cy="67866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ECB36095-25A3-4ACE-B9ED-6AECD52BD512}"/>
              </a:ext>
            </a:extLst>
          </p:cNvPr>
          <p:cNvGrpSpPr/>
          <p:nvPr/>
        </p:nvGrpSpPr>
        <p:grpSpPr>
          <a:xfrm>
            <a:off x="3491880" y="2057723"/>
            <a:ext cx="5475107" cy="3296758"/>
            <a:chOff x="3499860" y="2546448"/>
            <a:chExt cx="5475107" cy="3296758"/>
          </a:xfrm>
        </p:grpSpPr>
        <p:sp>
          <p:nvSpPr>
            <p:cNvPr id="3" name="Oval 15"/>
            <p:cNvSpPr>
              <a:spLocks noChangeArrowheads="1"/>
            </p:cNvSpPr>
            <p:nvPr/>
          </p:nvSpPr>
          <p:spPr bwMode="auto">
            <a:xfrm>
              <a:off x="3588902" y="2555780"/>
              <a:ext cx="1827254" cy="4595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9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     ?</a:t>
              </a:r>
              <a:endParaRPr lang="ru-RU" altLang="zh-CN" sz="1350" dirty="0">
                <a:latin typeface="Arial" panose="020B0604020202020204" pitchFamily="34" charset="0"/>
              </a:endParaRPr>
            </a:p>
          </p:txBody>
        </p:sp>
        <p:sp>
          <p:nvSpPr>
            <p:cNvPr id="4" name="Oval 17"/>
            <p:cNvSpPr>
              <a:spLocks noChangeArrowheads="1"/>
            </p:cNvSpPr>
            <p:nvPr/>
          </p:nvSpPr>
          <p:spPr bwMode="auto">
            <a:xfrm>
              <a:off x="7029321" y="2546448"/>
              <a:ext cx="1674248" cy="469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7282487" y="3523555"/>
              <a:ext cx="1692480" cy="6841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" name="AutoShape 16"/>
            <p:cNvSpPr>
              <a:spLocks noChangeShapeType="1"/>
            </p:cNvSpPr>
            <p:nvPr/>
          </p:nvSpPr>
          <p:spPr bwMode="auto">
            <a:xfrm>
              <a:off x="7943255" y="3015361"/>
              <a:ext cx="45719" cy="4633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3499860" y="3598195"/>
              <a:ext cx="1508118" cy="7499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4708217" y="4431513"/>
              <a:ext cx="1207294" cy="677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6910158" y="4969208"/>
              <a:ext cx="1674248" cy="7708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AutoShape 5"/>
            <p:cNvSpPr>
              <a:spLocks noChangeShapeType="1"/>
            </p:cNvSpPr>
            <p:nvPr/>
          </p:nvSpPr>
          <p:spPr bwMode="auto">
            <a:xfrm flipH="1">
              <a:off x="3836403" y="3038186"/>
              <a:ext cx="253966" cy="5813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AutoShape 6"/>
            <p:cNvSpPr>
              <a:spLocks noChangeShapeType="1"/>
            </p:cNvSpPr>
            <p:nvPr/>
          </p:nvSpPr>
          <p:spPr bwMode="auto">
            <a:xfrm>
              <a:off x="4929665" y="4209947"/>
              <a:ext cx="400050" cy="200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AutoShape 7"/>
            <p:cNvSpPr>
              <a:spLocks noChangeShapeType="1"/>
            </p:cNvSpPr>
            <p:nvPr/>
          </p:nvSpPr>
          <p:spPr bwMode="auto">
            <a:xfrm>
              <a:off x="5000805" y="4046406"/>
              <a:ext cx="2309561" cy="9741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Oval 1"/>
            <p:cNvSpPr>
              <a:spLocks noChangeArrowheads="1"/>
            </p:cNvSpPr>
            <p:nvPr/>
          </p:nvSpPr>
          <p:spPr bwMode="auto">
            <a:xfrm>
              <a:off x="3514667" y="5298340"/>
              <a:ext cx="1778623" cy="5448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AutoShape 8"/>
            <p:cNvSpPr>
              <a:spLocks noChangeShapeType="1"/>
            </p:cNvSpPr>
            <p:nvPr/>
          </p:nvSpPr>
          <p:spPr bwMode="auto">
            <a:xfrm>
              <a:off x="3836404" y="4365538"/>
              <a:ext cx="169754" cy="9328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5073" y="286704"/>
            <a:ext cx="53757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Интеллект - карта</a:t>
            </a:r>
            <a:endParaRPr lang="ru-RU" altLang="zh-CN" sz="28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sz="1350" dirty="0"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13504" y="1011455"/>
            <a:ext cx="70362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Отрицательные герои               Положительные герои</a:t>
            </a:r>
            <a:endParaRPr lang="ru-RU" altLang="zh-CN" sz="20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sz="1350" dirty="0">
              <a:latin typeface="Arial" panose="020B0604020202020204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872947" y="2786190"/>
            <a:ext cx="13856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>
                <a:latin typeface="Arial" panose="020B0604020202020204" pitchFamily="34" charset="0"/>
              </a:rPr>
              <a:t/>
            </a:r>
            <a:br>
              <a:rPr lang="ru-RU" altLang="ru-RU" sz="1350">
                <a:latin typeface="Arial" panose="020B0604020202020204" pitchFamily="34" charset="0"/>
              </a:rPr>
            </a:br>
            <a:endParaRPr lang="ru-RU" altLang="ru-RU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latin typeface="Arial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872947" y="3368114"/>
            <a:ext cx="138564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>
                <a:latin typeface="Arial" panose="020B0604020202020204" pitchFamily="34" charset="0"/>
              </a:rPr>
              <a:t/>
            </a:r>
            <a:br>
              <a:rPr lang="ru-RU" altLang="ru-RU" sz="1350">
                <a:latin typeface="Arial" panose="020B0604020202020204" pitchFamily="34" charset="0"/>
              </a:rPr>
            </a:br>
            <a:endParaRPr lang="ru-RU" altLang="ru-RU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latin typeface="Arial" panose="020B0604020202020204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872947" y="43655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CDE90E3-19EE-41E8-8483-D910D02B0D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947" y="1544282"/>
            <a:ext cx="3176435" cy="46303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AC55288-79FD-4709-93C0-D24F2F92801D}"/>
              </a:ext>
            </a:extLst>
          </p:cNvPr>
          <p:cNvSpPr txBox="1"/>
          <p:nvPr/>
        </p:nvSpPr>
        <p:spPr>
          <a:xfrm>
            <a:off x="3870739" y="30872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«Пустая карта»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94200640-91A7-4146-B1EF-7F24988AF8B0}"/>
              </a:ext>
            </a:extLst>
          </p:cNvPr>
          <p:cNvGrpSpPr/>
          <p:nvPr/>
        </p:nvGrpSpPr>
        <p:grpSpPr>
          <a:xfrm>
            <a:off x="3490010" y="2060848"/>
            <a:ext cx="5475107" cy="3296758"/>
            <a:chOff x="3499860" y="2546448"/>
            <a:chExt cx="5475107" cy="3296758"/>
          </a:xfrm>
        </p:grpSpPr>
        <p:sp>
          <p:nvSpPr>
            <p:cNvPr id="31" name="Oval 15">
              <a:extLst>
                <a:ext uri="{FF2B5EF4-FFF2-40B4-BE49-F238E27FC236}">
                  <a16:creationId xmlns="" xmlns:a16="http://schemas.microsoft.com/office/drawing/2014/main" id="{847FEE79-22E3-4746-9ADA-6ECBDB062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902" y="2555780"/>
              <a:ext cx="1827254" cy="4595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9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     ?</a:t>
              </a:r>
              <a:endParaRPr lang="ru-RU" altLang="zh-CN" sz="1350" dirty="0">
                <a:latin typeface="Arial" panose="020B0604020202020204" pitchFamily="34" charset="0"/>
              </a:endParaRPr>
            </a:p>
          </p:txBody>
        </p:sp>
        <p:sp>
          <p:nvSpPr>
            <p:cNvPr id="32" name="Oval 17">
              <a:extLst>
                <a:ext uri="{FF2B5EF4-FFF2-40B4-BE49-F238E27FC236}">
                  <a16:creationId xmlns="" xmlns:a16="http://schemas.microsoft.com/office/drawing/2014/main" id="{273AC2B2-CC45-44F3-8F6A-823E24089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321" y="2546448"/>
              <a:ext cx="1674248" cy="469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Oval 9">
              <a:extLst>
                <a:ext uri="{FF2B5EF4-FFF2-40B4-BE49-F238E27FC236}">
                  <a16:creationId xmlns="" xmlns:a16="http://schemas.microsoft.com/office/drawing/2014/main" id="{2F0BEFD9-7786-46E1-BBD2-911020FC8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487" y="3523555"/>
              <a:ext cx="1692480" cy="6841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AutoShape 16">
              <a:extLst>
                <a:ext uri="{FF2B5EF4-FFF2-40B4-BE49-F238E27FC236}">
                  <a16:creationId xmlns="" xmlns:a16="http://schemas.microsoft.com/office/drawing/2014/main" id="{2ED97BE0-8C34-49AC-B6C9-BFAA4BC50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3255" y="3015361"/>
              <a:ext cx="45719" cy="4633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Oval 4">
              <a:extLst>
                <a:ext uri="{FF2B5EF4-FFF2-40B4-BE49-F238E27FC236}">
                  <a16:creationId xmlns="" xmlns:a16="http://schemas.microsoft.com/office/drawing/2014/main" id="{DDB79C12-BFC2-4706-86FA-F01AAE5CE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860" y="3598195"/>
              <a:ext cx="1508118" cy="7499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Oval 3">
              <a:extLst>
                <a:ext uri="{FF2B5EF4-FFF2-40B4-BE49-F238E27FC236}">
                  <a16:creationId xmlns="" xmlns:a16="http://schemas.microsoft.com/office/drawing/2014/main" id="{CD5DEE33-225C-47F0-8F89-9870F190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217" y="4431513"/>
              <a:ext cx="1207294" cy="677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Oval 2">
              <a:extLst>
                <a:ext uri="{FF2B5EF4-FFF2-40B4-BE49-F238E27FC236}">
                  <a16:creationId xmlns="" xmlns:a16="http://schemas.microsoft.com/office/drawing/2014/main" id="{ED74598E-C4F8-4B16-8D92-3AFDF38AC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158" y="4969208"/>
              <a:ext cx="1674248" cy="7708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AutoShape 5">
              <a:extLst>
                <a:ext uri="{FF2B5EF4-FFF2-40B4-BE49-F238E27FC236}">
                  <a16:creationId xmlns="" xmlns:a16="http://schemas.microsoft.com/office/drawing/2014/main" id="{6A202017-6DB0-4574-AEB6-51FBFD5160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6403" y="3038186"/>
              <a:ext cx="253966" cy="5813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AutoShape 6">
              <a:extLst>
                <a:ext uri="{FF2B5EF4-FFF2-40B4-BE49-F238E27FC236}">
                  <a16:creationId xmlns="" xmlns:a16="http://schemas.microsoft.com/office/drawing/2014/main" id="{41F8C28F-0081-4AD5-A875-B9C90623C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665" y="4209947"/>
              <a:ext cx="400050" cy="200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AutoShape 7">
              <a:extLst>
                <a:ext uri="{FF2B5EF4-FFF2-40B4-BE49-F238E27FC236}">
                  <a16:creationId xmlns="" xmlns:a16="http://schemas.microsoft.com/office/drawing/2014/main" id="{37FCCC7A-9053-4442-B37F-FA207CB11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0805" y="4046406"/>
              <a:ext cx="2309561" cy="9741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Oval 1">
              <a:extLst>
                <a:ext uri="{FF2B5EF4-FFF2-40B4-BE49-F238E27FC236}">
                  <a16:creationId xmlns="" xmlns:a16="http://schemas.microsoft.com/office/drawing/2014/main" id="{B45C4525-A2F6-418A-9F4A-064ACD38C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667" y="5298340"/>
              <a:ext cx="1778623" cy="5448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AutoShape 8">
              <a:extLst>
                <a:ext uri="{FF2B5EF4-FFF2-40B4-BE49-F238E27FC236}">
                  <a16:creationId xmlns="" xmlns:a16="http://schemas.microsoft.com/office/drawing/2014/main" id="{E84C2B8E-AA1B-45C8-878C-C712A4184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404" y="4365538"/>
              <a:ext cx="169754" cy="9328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327765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D3B51D8-D9C2-4AB9-8F2B-3FB961B44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5476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889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Прием «</a:t>
            </a:r>
            <a:r>
              <a:rPr lang="ru-RU" sz="3600" b="1" i="1" dirty="0" err="1" smtClean="0"/>
              <a:t>Пазл</a:t>
            </a:r>
            <a:r>
              <a:rPr lang="ru-RU" sz="3600" b="1" i="1" dirty="0" smtClean="0"/>
              <a:t>»</a:t>
            </a:r>
            <a:endParaRPr lang="ru-RU" sz="36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Основным элементом метода «</a:t>
            </a:r>
            <a:r>
              <a:rPr lang="ru-RU" b="1" dirty="0" err="1" smtClean="0"/>
              <a:t>пазлы</a:t>
            </a:r>
            <a:r>
              <a:rPr lang="ru-RU" dirty="0" smtClean="0"/>
              <a:t>» является </a:t>
            </a:r>
            <a:r>
              <a:rPr lang="ru-RU" b="1" dirty="0" err="1" smtClean="0"/>
              <a:t>пазл</a:t>
            </a:r>
            <a:r>
              <a:rPr lang="ru-RU" dirty="0" smtClean="0"/>
              <a:t>, который с английского </a:t>
            </a:r>
            <a:r>
              <a:rPr lang="ru-RU" b="1" dirty="0" smtClean="0"/>
              <a:t>языка</a:t>
            </a:r>
            <a:r>
              <a:rPr lang="ru-RU" dirty="0" smtClean="0"/>
              <a:t> переводится как «недоумение, замешательство, загадка, головоломка, поставить в тупик, ломать голову, разобраться в чем-то, распутать». Преимущества данного метода следующие: у детей раскрываются творческие способности </a:t>
            </a:r>
            <a:r>
              <a:rPr lang="ru-RU" b="1" dirty="0" smtClean="0"/>
              <a:t>на</a:t>
            </a:r>
            <a:r>
              <a:rPr lang="ru-RU" dirty="0" smtClean="0"/>
              <a:t> </a:t>
            </a:r>
            <a:r>
              <a:rPr lang="ru-RU" b="1" dirty="0" smtClean="0"/>
              <a:t>уроке</a:t>
            </a:r>
            <a:r>
              <a:rPr lang="ru-RU" dirty="0" smtClean="0"/>
              <a:t>, подключается воображение; весь материал у учеников складывается наглядно в одну общую картинку, где они могут отследить, как одно понятие связано с другим.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8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3.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3465513" cy="5688632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8F3BF030-81BF-4604-B7B0-C7CE1171EB9A}"/>
              </a:ext>
            </a:extLst>
          </p:cNvPr>
          <p:cNvSpPr/>
          <p:nvPr/>
        </p:nvSpPr>
        <p:spPr>
          <a:xfrm>
            <a:off x="3678089" y="1360746"/>
            <a:ext cx="1202432" cy="7001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1C43EA9-7720-4E21-A72F-6595D2251B02}"/>
              </a:ext>
            </a:extLst>
          </p:cNvPr>
          <p:cNvSpPr/>
          <p:nvPr/>
        </p:nvSpPr>
        <p:spPr>
          <a:xfrm>
            <a:off x="5436096" y="1196752"/>
            <a:ext cx="1202432" cy="6479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805B2447-F61A-4588-8327-8F622E6DB765}"/>
              </a:ext>
            </a:extLst>
          </p:cNvPr>
          <p:cNvSpPr/>
          <p:nvPr/>
        </p:nvSpPr>
        <p:spPr>
          <a:xfrm>
            <a:off x="7020272" y="1124743"/>
            <a:ext cx="1202432" cy="7199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28678D21-6D3C-473B-B39B-D0854A42C02A}"/>
              </a:ext>
            </a:extLst>
          </p:cNvPr>
          <p:cNvSpPr/>
          <p:nvPr/>
        </p:nvSpPr>
        <p:spPr>
          <a:xfrm>
            <a:off x="5568950" y="3390866"/>
            <a:ext cx="1307306" cy="7582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62E8C0D7-B976-497E-BB37-67FCBA1A9A7E}"/>
              </a:ext>
            </a:extLst>
          </p:cNvPr>
          <p:cNvSpPr/>
          <p:nvPr/>
        </p:nvSpPr>
        <p:spPr>
          <a:xfrm>
            <a:off x="3678645" y="3011759"/>
            <a:ext cx="1312069" cy="7582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FB32F5B7-2561-4193-922B-DFD6E93E2C45}"/>
              </a:ext>
            </a:extLst>
          </p:cNvPr>
          <p:cNvSpPr/>
          <p:nvPr/>
        </p:nvSpPr>
        <p:spPr>
          <a:xfrm>
            <a:off x="7309318" y="2060848"/>
            <a:ext cx="1377481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4AB8DCB5-E421-42DE-A571-1D2525148604}"/>
              </a:ext>
            </a:extLst>
          </p:cNvPr>
          <p:cNvSpPr/>
          <p:nvPr/>
        </p:nvSpPr>
        <p:spPr>
          <a:xfrm>
            <a:off x="7127874" y="3205846"/>
            <a:ext cx="1307305" cy="6552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8BEECE4B-B5AD-4C65-8883-310A8F82F192}"/>
              </a:ext>
            </a:extLst>
          </p:cNvPr>
          <p:cNvCxnSpPr>
            <a:cxnSpLocks/>
          </p:cNvCxnSpPr>
          <p:nvPr/>
        </p:nvCxnSpPr>
        <p:spPr>
          <a:xfrm flipH="1">
            <a:off x="4655369" y="1788080"/>
            <a:ext cx="1084783" cy="1268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89AA39B0-F21F-4DBF-A0BF-67A2BA92FA86}"/>
              </a:ext>
            </a:extLst>
          </p:cNvPr>
          <p:cNvCxnSpPr>
            <a:cxnSpLocks/>
          </p:cNvCxnSpPr>
          <p:nvPr/>
        </p:nvCxnSpPr>
        <p:spPr>
          <a:xfrm flipH="1">
            <a:off x="4899993" y="2587920"/>
            <a:ext cx="2409325" cy="62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5B6703D8-945A-41CE-B42A-2D0B2E0094E5}"/>
              </a:ext>
            </a:extLst>
          </p:cNvPr>
          <p:cNvCxnSpPr>
            <a:cxnSpLocks/>
          </p:cNvCxnSpPr>
          <p:nvPr/>
        </p:nvCxnSpPr>
        <p:spPr>
          <a:xfrm flipH="1">
            <a:off x="6494106" y="2673018"/>
            <a:ext cx="905196" cy="741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BB6B9C2A-7470-4555-B173-86A423CE73F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781527" y="2852936"/>
            <a:ext cx="0" cy="352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19585D0E-BE46-40DF-8BC8-B02B86AA0800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8046612" y="1739284"/>
            <a:ext cx="176092" cy="32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B6663151-F570-40D3-A4FE-6800C3DC518E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844620" y="1520737"/>
            <a:ext cx="591476" cy="108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60AB82A1-9440-4FD6-BAF2-A5F0CD316209}"/>
              </a:ext>
            </a:extLst>
          </p:cNvPr>
          <p:cNvCxnSpPr>
            <a:cxnSpLocks/>
          </p:cNvCxnSpPr>
          <p:nvPr/>
        </p:nvCxnSpPr>
        <p:spPr>
          <a:xfrm>
            <a:off x="6391129" y="1762164"/>
            <a:ext cx="960525" cy="5579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5E4D74-40F3-4703-9E85-2237FEDC53C3}"/>
              </a:ext>
            </a:extLst>
          </p:cNvPr>
          <p:cNvSpPr txBox="1"/>
          <p:nvPr/>
        </p:nvSpPr>
        <p:spPr>
          <a:xfrm>
            <a:off x="3678089" y="5236306"/>
            <a:ext cx="514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Царевна молодая, Царица, Чернавка, Зеркальце,</a:t>
            </a:r>
          </a:p>
          <a:p>
            <a:r>
              <a:rPr lang="ru-RU" b="1" dirty="0"/>
              <a:t> </a:t>
            </a:r>
            <a:r>
              <a:rPr lang="ru-RU" b="1" dirty="0" err="1"/>
              <a:t>Соколко</a:t>
            </a:r>
            <a:r>
              <a:rPr lang="ru-RU" b="1" dirty="0"/>
              <a:t>, Семь богатырей, Елисей</a:t>
            </a:r>
          </a:p>
        </p:txBody>
      </p:sp>
    </p:spTree>
    <p:extLst>
      <p:ext uri="{BB962C8B-B14F-4D97-AF65-F5344CB8AC3E}">
        <p14:creationId xmlns:p14="http://schemas.microsoft.com/office/powerpoint/2010/main" val="109868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C634C9-2FF7-487E-87EF-54F82D38F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975"/>
            <a:ext cx="8640960" cy="67400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xmlns="" id="{768F97C4-7BFE-4DE2-BE4F-DD4E8D44AA0A}"/>
                  </a:ext>
                </a:extLst>
              </p14:cNvPr>
              <p14:cNvContentPartPr/>
              <p14:nvPr/>
            </p14:nvContentPartPr>
            <p14:xfrm>
              <a:off x="2097000" y="5507280"/>
              <a:ext cx="1644120" cy="70848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68F97C4-7BFE-4DE2-BE4F-DD4E8D44AA0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81160" y="5443920"/>
                <a:ext cx="167544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xmlns="" id="{0D2451C5-D12E-49C7-B80C-5D7FCF1EAFE1}"/>
                  </a:ext>
                </a:extLst>
              </p14:cNvPr>
              <p14:cNvContentPartPr/>
              <p14:nvPr/>
            </p14:nvContentPartPr>
            <p14:xfrm>
              <a:off x="2078280" y="4741920"/>
              <a:ext cx="1379520" cy="53892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D2451C5-D12E-49C7-B80C-5D7FCF1EAFE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062440" y="4678560"/>
                <a:ext cx="141084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xmlns="" id="{78931ACC-765C-4F2A-B2D4-FE5FD08EB088}"/>
                  </a:ext>
                </a:extLst>
              </p14:cNvPr>
              <p14:cNvContentPartPr/>
              <p14:nvPr/>
            </p14:nvContentPartPr>
            <p14:xfrm>
              <a:off x="2087640" y="3721680"/>
              <a:ext cx="1464480" cy="71820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8931ACC-765C-4F2A-B2D4-FE5FD08EB08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071800" y="3658320"/>
                <a:ext cx="149580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xmlns="" id="{CCED1F52-3176-4015-B228-A0CA80AE4580}"/>
                  </a:ext>
                </a:extLst>
              </p14:cNvPr>
              <p14:cNvContentPartPr/>
              <p14:nvPr/>
            </p14:nvContentPartPr>
            <p14:xfrm>
              <a:off x="2040480" y="2380320"/>
              <a:ext cx="1181160" cy="69012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ED1F52-3176-4015-B228-A0CA80AE458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24640" y="2316960"/>
                <a:ext cx="121248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xmlns="" id="{08B86A90-605C-4132-B06E-799AE81F2A73}"/>
                  </a:ext>
                </a:extLst>
              </p14:cNvPr>
              <p14:cNvContentPartPr/>
              <p14:nvPr/>
            </p14:nvContentPartPr>
            <p14:xfrm>
              <a:off x="2031120" y="1360080"/>
              <a:ext cx="1294560" cy="70884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8B86A90-605C-4132-B06E-799AE81F2A7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15280" y="1296720"/>
                <a:ext cx="132588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xmlns="" id="{98CEC90F-1534-409B-8862-D4850B8245AD}"/>
                  </a:ext>
                </a:extLst>
              </p14:cNvPr>
              <p14:cNvContentPartPr/>
              <p14:nvPr/>
            </p14:nvContentPartPr>
            <p14:xfrm>
              <a:off x="2201040" y="613800"/>
              <a:ext cx="1530720" cy="7941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8CEC90F-1534-409B-8862-D4850B8245A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185200" y="550440"/>
                <a:ext cx="156204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3F2A0BC6-68B2-4B7F-B764-EFDF61C6D32F}"/>
                  </a:ext>
                </a:extLst>
              </p14:cNvPr>
              <p14:cNvContentPartPr/>
              <p14:nvPr/>
            </p14:nvContentPartPr>
            <p14:xfrm>
              <a:off x="2229480" y="906840"/>
              <a:ext cx="141840" cy="27432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F2A0BC6-68B2-4B7F-B764-EFDF61C6D32F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213640" y="843480"/>
                <a:ext cx="17316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xmlns="" id="{1C84FBAD-FE0D-4B04-8435-791C1A06728D}"/>
                  </a:ext>
                </a:extLst>
              </p14:cNvPr>
              <p14:cNvContentPartPr/>
              <p14:nvPr/>
            </p14:nvContentPartPr>
            <p14:xfrm>
              <a:off x="3722040" y="5828400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C84FBAD-FE0D-4B04-8435-791C1A06728D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706200" y="57650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xmlns="" id="{99D79E7D-BA90-495A-9E6B-BB79B6C8B405}"/>
                  </a:ext>
                </a:extLst>
              </p14:cNvPr>
              <p14:cNvContentPartPr/>
              <p14:nvPr/>
            </p14:nvContentPartPr>
            <p14:xfrm>
              <a:off x="3523680" y="528840"/>
              <a:ext cx="4213080" cy="600840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9D79E7D-BA90-495A-9E6B-BB79B6C8B405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514320" y="519480"/>
                <a:ext cx="4231800" cy="60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218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E0E49"/>
                </a:solidFill>
                <a:latin typeface="Monotype Corsiva" pitchFamily="66" charset="0"/>
              </a:rPr>
              <a:t>Спасибо за внимание!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276" y="1600200"/>
            <a:ext cx="61794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3" y="5084025"/>
            <a:ext cx="2520280" cy="17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95536" y="274637"/>
            <a:ext cx="8496944" cy="4809387"/>
          </a:xfrm>
        </p:spPr>
        <p:txBody>
          <a:bodyPr>
            <a:normAutofit/>
          </a:bodyPr>
          <a:lstStyle/>
          <a:p>
            <a:r>
              <a:rPr lang="ru-RU" sz="3200" dirty="0"/>
              <a:t>«Функциональная грамотность 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</a:t>
            </a:r>
            <a:br>
              <a:rPr lang="ru-RU" sz="3200" dirty="0"/>
            </a:br>
            <a:r>
              <a:rPr lang="ru-RU" sz="3200" dirty="0"/>
              <a:t> А.А. Леонтьев</a:t>
            </a:r>
            <a:endParaRPr lang="ru-RU" sz="31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4025"/>
            <a:ext cx="2520280" cy="17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482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Прием «Отсроченная загадка»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Формирует:</a:t>
            </a:r>
          </a:p>
          <a:p>
            <a:pPr fontAlgn="base"/>
            <a:r>
              <a:rPr lang="ru-RU" dirty="0" smtClean="0"/>
              <a:t>умение анализировать и сопоставлять факты;</a:t>
            </a:r>
          </a:p>
          <a:p>
            <a:pPr fontAlgn="base"/>
            <a:r>
              <a:rPr lang="ru-RU" dirty="0" smtClean="0"/>
              <a:t>умение определять противоречие;</a:t>
            </a:r>
          </a:p>
          <a:p>
            <a:pPr fontAlgn="base"/>
            <a:r>
              <a:rPr lang="ru-RU" dirty="0" smtClean="0"/>
              <a:t>умение находить решение имеющимися ресурсами.</a:t>
            </a:r>
          </a:p>
          <a:p>
            <a:pPr fontAlgn="base"/>
            <a:r>
              <a:rPr lang="ru-RU" b="1" dirty="0" smtClean="0"/>
              <a:t>1 вариант приема.</a:t>
            </a:r>
            <a:r>
              <a:rPr lang="ru-RU" dirty="0" smtClean="0"/>
              <a:t> В начале урока учитель дает загадку (удивительный факт), отгадка к которой (ключик для понимания) будет</a:t>
            </a:r>
            <a:br>
              <a:rPr lang="ru-RU" dirty="0" smtClean="0"/>
            </a:br>
            <a:r>
              <a:rPr lang="ru-RU" dirty="0" smtClean="0"/>
              <a:t>открыта на уроке при работе над новым материалом.</a:t>
            </a:r>
          </a:p>
          <a:p>
            <a:pPr fontAlgn="base"/>
            <a:r>
              <a:rPr lang="ru-RU" b="1" dirty="0" smtClean="0"/>
              <a:t>2 вариант приема.</a:t>
            </a:r>
            <a:r>
              <a:rPr lang="ru-RU" dirty="0" smtClean="0"/>
              <a:t> Загадку (удивительный факт) дать в конце урока, чтобы начать с нее следующее занятие.</a:t>
            </a:r>
          </a:p>
          <a:p>
            <a:pPr fontAlgn="base"/>
            <a:r>
              <a:rPr lang="ru-RU" b="1" dirty="0" smtClean="0"/>
              <a:t>Пример.</a:t>
            </a:r>
            <a:r>
              <a:rPr lang="ru-RU" dirty="0" smtClean="0"/>
              <a:t> В начале урока я объявила, что разговор наш пойдёт о стихах, вот только имя автора ребятам придётся угадать самим. Ученикам были предложены четыре стихотворения, напечатанные на отдельном листе, естественно, без указания имени поэта.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33164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«Верные – неверные утверждения»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Объявляется тема урока.</a:t>
            </a:r>
          </a:p>
          <a:p>
            <a:r>
              <a:rPr lang="ru-RU" dirty="0" smtClean="0"/>
              <a:t>Учитель зачитывает вопросы и предположения по теме — не более 10-12.</a:t>
            </a:r>
          </a:p>
          <a:p>
            <a:r>
              <a:rPr lang="ru-RU" dirty="0" smtClean="0"/>
              <a:t>Учащиеся в тетрадях или на отдельных листочках фиксируют ответы с помощью значков "+" и "-".</a:t>
            </a:r>
          </a:p>
          <a:p>
            <a:r>
              <a:rPr lang="ru-RU" dirty="0" smtClean="0"/>
              <a:t>На стадии рефлексии снова учитель возвращается к составленным таблицам. Учитель вновь зачитывает вопросы, и учащиеся отмечают, какие из их убеждений оказались верными, а какие изменились в ходе урока, в связи с новой полученной информацией.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47565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</p:spPr>
      </p:pic>
      <p:pic>
        <p:nvPicPr>
          <p:cNvPr id="1027" name="Picture 3" descr="C:\Users\Алексей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125963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” 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Прием “Знаю – хочу узнать – узнал”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Прием “Знаю – хочу узнать – узнал” - это работа с таблицей.</a:t>
            </a:r>
          </a:p>
          <a:p>
            <a:r>
              <a:rPr lang="ru-RU" dirty="0" smtClean="0"/>
              <a:t>При изучении темы на стадии вызова учащимся можно предложить разбиться на пары, посовещаться и заполнить 1 графу таблицы (это могут быть какие-то ассоциации, конкретные исторические сведения, предположения). После обсуждения полученных результатов в классе учащиеся сами формулируют цели урока: что я хочу узнать? Для устранения пробелов в собственных знаниях и заполняют 2 графу. После изучения темы соотносят полученную информацию с той, что была у них в начале урока.</a:t>
            </a:r>
          </a:p>
          <a:p>
            <a:r>
              <a:rPr lang="ru-RU" dirty="0" smtClean="0"/>
              <a:t>Знаю</a:t>
            </a:r>
            <a:br>
              <a:rPr lang="ru-RU" dirty="0" smtClean="0"/>
            </a:br>
            <a:r>
              <a:rPr lang="ru-RU" dirty="0" smtClean="0"/>
              <a:t>(вызов)</a:t>
            </a:r>
          </a:p>
          <a:p>
            <a:r>
              <a:rPr lang="ru-RU" dirty="0" smtClean="0"/>
              <a:t>Хочу узнать</a:t>
            </a:r>
            <a:br>
              <a:rPr lang="ru-RU" dirty="0" smtClean="0"/>
            </a:br>
            <a:r>
              <a:rPr lang="ru-RU" dirty="0" smtClean="0"/>
              <a:t>(вызов)</a:t>
            </a:r>
          </a:p>
          <a:p>
            <a:r>
              <a:rPr lang="ru-RU" dirty="0" smtClean="0"/>
              <a:t>Узнал</a:t>
            </a:r>
            <a:br>
              <a:rPr lang="ru-RU" dirty="0" smtClean="0"/>
            </a:br>
            <a:r>
              <a:rPr lang="ru-RU" dirty="0" smtClean="0"/>
              <a:t>(реализация смысла или рефлексия)</a:t>
            </a:r>
          </a:p>
          <a:p>
            <a:r>
              <a:rPr lang="ru-RU" dirty="0" smtClean="0"/>
              <a:t>Работа в паре: что я знаю о теме урока?</a:t>
            </a:r>
          </a:p>
          <a:p>
            <a:r>
              <a:rPr lang="ru-RU" dirty="0" smtClean="0"/>
              <a:t>Формулирование целей</a:t>
            </a:r>
          </a:p>
          <a:p>
            <a:r>
              <a:rPr lang="ru-RU" dirty="0" smtClean="0"/>
              <a:t>Соотношение старой и новой информации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16196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885656"/>
            <a:ext cx="16196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Прием « Бортовой журнал</a:t>
            </a:r>
            <a:r>
              <a:rPr lang="ru-RU" sz="4000" i="1" dirty="0" smtClean="0"/>
              <a:t>»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Используемые мною приемы </a:t>
            </a:r>
            <a:r>
              <a:rPr lang="ru-RU" b="1" dirty="0" smtClean="0"/>
              <a:t>«Бортовой журнал»</a:t>
            </a:r>
            <a:r>
              <a:rPr lang="ru-RU" dirty="0" smtClean="0"/>
              <a:t> и </a:t>
            </a:r>
            <a:r>
              <a:rPr lang="ru-RU" b="1" dirty="0" smtClean="0"/>
              <a:t>«Кластер»</a:t>
            </a:r>
            <a:r>
              <a:rPr lang="ru-RU" dirty="0" smtClean="0"/>
              <a:t> позволяют не только получить адекватную картину степени усвоения учениками материала, но и помогают развивать умение фиксировать информацию, используя графические способы, научиться оценивать свои сильные и слабые стороны, дает возможность наглядно представить заданную проблему. </a:t>
            </a:r>
          </a:p>
          <a:p>
            <a:r>
              <a:rPr lang="ru-RU" dirty="0" smtClean="0"/>
              <a:t>Существуют несколько вариантов оформления "бортовых журналов": простая и более полная форма.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Прием « Бортовой журнал»</a:t>
            </a:r>
            <a:endParaRPr lang="ru-RU" b="1" dirty="0"/>
          </a:p>
        </p:txBody>
      </p:sp>
      <p:pic>
        <p:nvPicPr>
          <p:cNvPr id="2050" name="Picture 2" descr="C:\Users\Алексей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7686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329b22f14b6ee5c2e1386925ee72932e7b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429</Words>
  <Application>Microsoft Office PowerPoint</Application>
  <PresentationFormat>Экран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</vt:lpstr>
      <vt:lpstr>Презентация PowerPoint</vt:lpstr>
      <vt:lpstr>«Функциональная грамотность 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  А.А. Леонтьев</vt:lpstr>
      <vt:lpstr>Прием «Отсроченная загадка»</vt:lpstr>
      <vt:lpstr>«Верные – неверные утверждения»</vt:lpstr>
      <vt:lpstr>Презентация PowerPoint</vt:lpstr>
      <vt:lpstr>”   Прием “Знаю – хочу узнать – узнал”  </vt:lpstr>
      <vt:lpstr>Прием « Бортовой журнал»</vt:lpstr>
      <vt:lpstr>Прием « Бортовой журнал»</vt:lpstr>
      <vt:lpstr> Кластер (англ.) – скопление, кисть, пучок Кластер – графический прием систематизации материала в виде «грозди»</vt:lpstr>
      <vt:lpstr>Презентация PowerPoint</vt:lpstr>
      <vt:lpstr>Прием «Диктант на засыпку»</vt:lpstr>
      <vt:lpstr>Прием «Ассоциаций»</vt:lpstr>
      <vt:lpstr>Прием «Незаконченные предложения»</vt:lpstr>
      <vt:lpstr>Презентация PowerPoint</vt:lpstr>
      <vt:lpstr>Презентация PowerPoint</vt:lpstr>
      <vt:lpstr>Интеллект- карта</vt:lpstr>
      <vt:lpstr>Приемы работы с интеллект-картами: 1. «Пробелы» </vt:lpstr>
      <vt:lpstr>Презентация PowerPoint</vt:lpstr>
      <vt:lpstr>Прием «Пазл»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user8</cp:lastModifiedBy>
  <cp:revision>144</cp:revision>
  <dcterms:created xsi:type="dcterms:W3CDTF">2014-04-08T13:52:26Z</dcterms:created>
  <dcterms:modified xsi:type="dcterms:W3CDTF">2024-01-15T06:55:42Z</dcterms:modified>
</cp:coreProperties>
</file>