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7" r:id="rId5"/>
    <p:sldId id="258" r:id="rId6"/>
    <p:sldId id="262" r:id="rId7"/>
    <p:sldId id="270" r:id="rId8"/>
    <p:sldId id="269" r:id="rId9"/>
    <p:sldId id="264" r:id="rId10"/>
    <p:sldId id="265" r:id="rId11"/>
    <p:sldId id="257" r:id="rId12"/>
    <p:sldId id="271" r:id="rId13"/>
    <p:sldId id="259" r:id="rId14"/>
    <p:sldId id="273" r:id="rId15"/>
    <p:sldId id="272" r:id="rId16"/>
    <p:sldId id="274" r:id="rId17"/>
    <p:sldId id="26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2AA9-EE78-4D7F-88C3-E6C1CDB5618B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2785-6A26-4979-A13B-80086628E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10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2AA9-EE78-4D7F-88C3-E6C1CDB5618B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2785-6A26-4979-A13B-80086628E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51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2AA9-EE78-4D7F-88C3-E6C1CDB5618B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2785-6A26-4979-A13B-80086628E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55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2AA9-EE78-4D7F-88C3-E6C1CDB5618B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2785-6A26-4979-A13B-80086628E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06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2AA9-EE78-4D7F-88C3-E6C1CDB5618B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2785-6A26-4979-A13B-80086628E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39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2AA9-EE78-4D7F-88C3-E6C1CDB5618B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2785-6A26-4979-A13B-80086628E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99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2AA9-EE78-4D7F-88C3-E6C1CDB5618B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2785-6A26-4979-A13B-80086628E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22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2AA9-EE78-4D7F-88C3-E6C1CDB5618B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2785-6A26-4979-A13B-80086628E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8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2AA9-EE78-4D7F-88C3-E6C1CDB5618B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2785-6A26-4979-A13B-80086628E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771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2AA9-EE78-4D7F-88C3-E6C1CDB5618B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2785-6A26-4979-A13B-80086628E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5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2AA9-EE78-4D7F-88C3-E6C1CDB5618B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2785-6A26-4979-A13B-80086628E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87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B2AA9-EE78-4D7F-88C3-E6C1CDB5618B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72785-6A26-4979-A13B-80086628E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09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20" y="0"/>
            <a:ext cx="101725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2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3" y="346364"/>
            <a:ext cx="10086109" cy="590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86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72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100355"/>
              </p:ext>
            </p:extLst>
          </p:nvPr>
        </p:nvGraphicFramePr>
        <p:xfrm>
          <a:off x="554182" y="180109"/>
          <a:ext cx="11042073" cy="6054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Документ" r:id="rId3" imgW="5946213" imgH="8283024" progId="Word.Document.12">
                  <p:embed/>
                </p:oleObj>
              </mc:Choice>
              <mc:Fallback>
                <p:oleObj name="Документ" r:id="rId3" imgW="5946213" imgH="82830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4182" y="180109"/>
                        <a:ext cx="11042073" cy="6054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8473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0" y="0"/>
            <a:ext cx="8481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90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5" y="540327"/>
            <a:ext cx="9933709" cy="566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19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74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3" y="443345"/>
            <a:ext cx="9462653" cy="554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78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21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662940"/>
            <a:ext cx="9372600" cy="61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64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" y="387927"/>
            <a:ext cx="10654145" cy="604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21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38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19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49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59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5" y="374073"/>
            <a:ext cx="10169237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59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37" y="0"/>
            <a:ext cx="9128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808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0</Words>
  <Application>Microsoft Office PowerPoint</Application>
  <PresentationFormat>Широкоэкранный</PresentationFormat>
  <Paragraphs>0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Документ Microsoft Word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dcterms:created xsi:type="dcterms:W3CDTF">2022-11-24T16:56:08Z</dcterms:created>
  <dcterms:modified xsi:type="dcterms:W3CDTF">2022-11-24T18:36:18Z</dcterms:modified>
</cp:coreProperties>
</file>