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4"/>
  </p:notesMasterIdLst>
  <p:sldIdLst>
    <p:sldId id="356" r:id="rId2"/>
    <p:sldId id="467" r:id="rId3"/>
    <p:sldId id="355" r:id="rId4"/>
    <p:sldId id="313" r:id="rId5"/>
    <p:sldId id="339" r:id="rId6"/>
    <p:sldId id="336" r:id="rId7"/>
    <p:sldId id="353" r:id="rId8"/>
    <p:sldId id="344" r:id="rId9"/>
    <p:sldId id="354" r:id="rId10"/>
    <p:sldId id="468" r:id="rId11"/>
    <p:sldId id="337" r:id="rId12"/>
    <p:sldId id="293" r:id="rId13"/>
  </p:sldIdLst>
  <p:sldSz cx="12192000" cy="6858000"/>
  <p:notesSz cx="6858000" cy="9144000"/>
  <p:embeddedFontLst>
    <p:embeddedFont>
      <p:font typeface="Overpass Light" panose="020B0604020202020204" charset="0"/>
      <p:regular r:id="rId15"/>
      <p:italic r:id="rId16"/>
    </p:embeddedFont>
    <p:embeddedFont>
      <p:font typeface="맑은 고딕" panose="020B0503020000020004" pitchFamily="34" charset="-127"/>
      <p:regular r:id="rId17"/>
      <p:bold r:id="rId18"/>
    </p:embeddedFont>
    <p:embeddedFont>
      <p:font typeface="Arial Black" panose="020B0A04020102020204" pitchFamily="34" charset="0"/>
      <p:bold r:id="rId19"/>
    </p:embeddedFont>
    <p:embeddedFont>
      <p:font typeface="Arial Unicode MS" panose="020B0604020202020204" pitchFamily="34" charset="-128"/>
      <p:regular r:id="rId20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EDEE"/>
    <a:srgbClr val="1C75BB"/>
    <a:srgbClr val="EE4136"/>
    <a:srgbClr val="FCD3FB"/>
    <a:srgbClr val="F8B3DA"/>
    <a:srgbClr val="FFB05B"/>
    <a:srgbClr val="7BB783"/>
    <a:srgbClr val="EFF3FF"/>
    <a:srgbClr val="0117E7"/>
    <a:srgbClr val="FF8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66" autoAdjust="0"/>
    <p:restoredTop sz="94660"/>
  </p:normalViewPr>
  <p:slideViewPr>
    <p:cSldViewPr snapToGrid="0">
      <p:cViewPr>
        <p:scale>
          <a:sx n="66" d="100"/>
          <a:sy n="66" d="100"/>
        </p:scale>
        <p:origin x="-936" y="-2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4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A49F08-9100-4AF5-BC0A-FC6A093BE3CC}" type="datetimeFigureOut">
              <a:rPr lang="ko-KR" altLang="en-US" smtClean="0"/>
              <a:t>2024-09-20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8FC7D2-309F-4B1D-AF63-DB3D4B54485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17933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ptmon.com/" TargetMode="External"/><Relationship Id="rId13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hyperlink" Target="https://pptmon.com/" TargetMode="External"/><Relationship Id="rId12" Type="http://schemas.openxmlformats.org/officeDocument/2006/relationships/image" Target="../media/image9.png"/><Relationship Id="rId2" Type="http://schemas.openxmlformats.org/officeDocument/2006/relationships/image" Target="../media/image3.png"/><Relationship Id="rId16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hyperlink" Target="http://pptmon.com/" TargetMode="External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20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7.png"/><Relationship Id="rId4" Type="http://schemas.openxmlformats.org/officeDocument/2006/relationships/image" Target="../media/image6.svg"/><Relationship Id="rId9" Type="http://schemas.openxmlformats.org/officeDocument/2006/relationships/image" Target="../media/image9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6.sv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5.png"/><Relationship Id="rId7" Type="http://schemas.openxmlformats.org/officeDocument/2006/relationships/image" Target="../media/image20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6.svg"/><Relationship Id="rId9" Type="http://schemas.openxmlformats.org/officeDocument/2006/relationships/image" Target="../media/image21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6.svg"/><Relationship Id="rId9" Type="http://schemas.openxmlformats.org/officeDocument/2006/relationships/image" Target="../media/image15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5.png"/><Relationship Id="rId7" Type="http://schemas.openxmlformats.org/officeDocument/2006/relationships/image" Target="../media/image19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6.sv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6.sv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5.png"/><Relationship Id="rId7" Type="http://schemas.openxmlformats.org/officeDocument/2006/relationships/image" Target="../media/image24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7.png"/><Relationship Id="rId4" Type="http://schemas.openxmlformats.org/officeDocument/2006/relationships/image" Target="../media/image6.svg"/><Relationship Id="rId9" Type="http://schemas.openxmlformats.org/officeDocument/2006/relationships/image" Target="../media/image26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openxmlformats.org/officeDocument/2006/relationships/image" Target="../media/image27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28.png"/><Relationship Id="rId4" Type="http://schemas.openxmlformats.org/officeDocument/2006/relationships/image" Target="../media/image6.svg"/><Relationship Id="rId9" Type="http://schemas.openxmlformats.org/officeDocument/2006/relationships/image" Target="../media/image17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20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7.png"/><Relationship Id="rId4" Type="http://schemas.openxmlformats.org/officeDocument/2006/relationships/image" Target="../media/image6.svg"/><Relationship Id="rId9" Type="http://schemas.openxmlformats.org/officeDocument/2006/relationships/image" Target="../media/image9.pn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5.png"/><Relationship Id="rId7" Type="http://schemas.openxmlformats.org/officeDocument/2006/relationships/image" Target="../media/image24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7.png"/><Relationship Id="rId4" Type="http://schemas.openxmlformats.org/officeDocument/2006/relationships/image" Target="../media/image6.svg"/><Relationship Id="rId9" Type="http://schemas.openxmlformats.org/officeDocument/2006/relationships/image" Target="../media/image26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5.png"/><Relationship Id="rId7" Type="http://schemas.openxmlformats.org/officeDocument/2006/relationships/image" Target="../media/image4.png"/><Relationship Id="rId12" Type="http://schemas.openxmlformats.org/officeDocument/2006/relationships/image" Target="../media/image18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17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6.png"/><Relationship Id="rId4" Type="http://schemas.openxmlformats.org/officeDocument/2006/relationships/image" Target="../media/image6.svg"/><Relationship Id="rId9" Type="http://schemas.openxmlformats.org/officeDocument/2006/relationships/image" Target="../media/image15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6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6.sv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6.sv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5.png"/><Relationship Id="rId7" Type="http://schemas.openxmlformats.org/officeDocument/2006/relationships/image" Target="../media/image20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6.svg"/><Relationship Id="rId9" Type="http://schemas.openxmlformats.org/officeDocument/2006/relationships/image" Target="../media/image21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6.svg"/><Relationship Id="rId9" Type="http://schemas.openxmlformats.org/officeDocument/2006/relationships/image" Target="../media/image15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5.png"/><Relationship Id="rId7" Type="http://schemas.openxmlformats.org/officeDocument/2006/relationships/image" Target="../media/image19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6.sv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6.svg"/><Relationship Id="rId9" Type="http://schemas.openxmlformats.org/officeDocument/2006/relationships/image" Target="../media/image23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hyperlink" Target="http://pptmon.com/" TargetMode="External"/><Relationship Id="rId7" Type="http://schemas.openxmlformats.org/officeDocument/2006/relationships/hyperlink" Target="http://www.pptmon.com/" TargetMode="External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pptmon.com/" TargetMode="External"/><Relationship Id="rId5" Type="http://schemas.openxmlformats.org/officeDocument/2006/relationships/image" Target="../media/image6.svg"/><Relationship Id="rId10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openxmlformats.org/officeDocument/2006/relationships/image" Target="../media/image26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openxmlformats.org/officeDocument/2006/relationships/image" Target="../media/image27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28.png"/><Relationship Id="rId4" Type="http://schemas.openxmlformats.org/officeDocument/2006/relationships/image" Target="../media/image6.svg"/><Relationship Id="rId9" Type="http://schemas.openxmlformats.org/officeDocument/2006/relationships/image" Target="../media/image1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그림 32">
            <a:extLst>
              <a:ext uri="{FF2B5EF4-FFF2-40B4-BE49-F238E27FC236}">
                <a16:creationId xmlns:a16="http://schemas.microsoft.com/office/drawing/2014/main" xmlns="" id="{3AFAC84A-3EF5-4767-853B-CBFEF5ED42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902" y="70539"/>
            <a:ext cx="4457590" cy="2859727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8F6B400F-FF92-43E3-8AB2-AAC03E0FE41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983" y="1093083"/>
            <a:ext cx="7328034" cy="4671835"/>
          </a:xfrm>
          <a:prstGeom prst="rect">
            <a:avLst/>
          </a:prstGeom>
        </p:spPr>
      </p:pic>
      <p:pic>
        <p:nvPicPr>
          <p:cNvPr id="16" name="Graphic 3">
            <a:hlinkClick r:id="rId4"/>
            <a:extLst>
              <a:ext uri="{FF2B5EF4-FFF2-40B4-BE49-F238E27FC236}">
                <a16:creationId xmlns:a16="http://schemas.microsoft.com/office/drawing/2014/main" xmlns="" id="{C1A3630E-0084-4050-8AD9-752D6E0586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l="29909"/>
          <a:stretch/>
        </p:blipFill>
        <p:spPr>
          <a:xfrm>
            <a:off x="5783892" y="6881203"/>
            <a:ext cx="2239204" cy="246221"/>
          </a:xfrm>
          <a:prstGeom prst="rect">
            <a:avLst/>
          </a:prstGeom>
        </p:spPr>
      </p:pic>
      <p:sp>
        <p:nvSpPr>
          <p:cNvPr id="17" name="TextBox 16">
            <a:hlinkClick r:id="rId7"/>
            <a:extLst>
              <a:ext uri="{FF2B5EF4-FFF2-40B4-BE49-F238E27FC236}">
                <a16:creationId xmlns:a16="http://schemas.microsoft.com/office/drawing/2014/main" xmlns="" id="{866096B9-B02B-49C1-8DF9-0FD6B7D969F3}"/>
              </a:ext>
            </a:extLst>
          </p:cNvPr>
          <p:cNvSpPr txBox="1"/>
          <p:nvPr userDrawn="1"/>
        </p:nvSpPr>
        <p:spPr>
          <a:xfrm>
            <a:off x="4168905" y="6936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사각형: 둥근 모서리 73">
            <a:extLst>
              <a:ext uri="{FF2B5EF4-FFF2-40B4-BE49-F238E27FC236}">
                <a16:creationId xmlns:a16="http://schemas.microsoft.com/office/drawing/2014/main" xmlns="" id="{A2F485E4-6FE6-46DC-B6C8-05E4A25B2543}"/>
              </a:ext>
            </a:extLst>
          </p:cNvPr>
          <p:cNvSpPr/>
          <p:nvPr userDrawn="1"/>
        </p:nvSpPr>
        <p:spPr>
          <a:xfrm>
            <a:off x="6820574" y="4023348"/>
            <a:ext cx="1536700" cy="1139698"/>
          </a:xfrm>
          <a:prstGeom prst="roundRect">
            <a:avLst/>
          </a:prstGeom>
          <a:solidFill>
            <a:srgbClr val="FFB05B"/>
          </a:solidFill>
          <a:ln w="41275" cap="flat">
            <a:solidFill>
              <a:schemeClr val="tx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rgbClr val="FCF8F7"/>
              </a:solidFill>
              <a:latin typeface="+mj-lt"/>
            </a:endParaRPr>
          </a:p>
        </p:txBody>
      </p:sp>
      <p:sp>
        <p:nvSpPr>
          <p:cNvPr id="73" name="사각형: 둥근 모서리 72">
            <a:extLst>
              <a:ext uri="{FF2B5EF4-FFF2-40B4-BE49-F238E27FC236}">
                <a16:creationId xmlns:a16="http://schemas.microsoft.com/office/drawing/2014/main" xmlns="" id="{26CB109D-24A4-4042-93E8-EAD92227207B}"/>
              </a:ext>
            </a:extLst>
          </p:cNvPr>
          <p:cNvSpPr/>
          <p:nvPr userDrawn="1"/>
        </p:nvSpPr>
        <p:spPr>
          <a:xfrm>
            <a:off x="3834726" y="4023348"/>
            <a:ext cx="1536700" cy="1139698"/>
          </a:xfrm>
          <a:prstGeom prst="roundRect">
            <a:avLst/>
          </a:prstGeom>
          <a:solidFill>
            <a:srgbClr val="7BB783"/>
          </a:solidFill>
          <a:ln w="41275" cap="flat">
            <a:solidFill>
              <a:schemeClr val="tx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rgbClr val="FCF8F7"/>
              </a:solidFill>
              <a:latin typeface="+mj-lt"/>
            </a:endParaRPr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xmlns="" id="{C034995D-C0EE-4D98-A97A-74906DAD96E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914" y="4120187"/>
            <a:ext cx="946020" cy="946020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xmlns="" id="{0B20FEF0-61FC-4C8A-AADE-3BFA06E0233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066" y="4120187"/>
            <a:ext cx="946020" cy="946020"/>
          </a:xfrm>
          <a:prstGeom prst="rect">
            <a:avLst/>
          </a:prstGeom>
        </p:spPr>
      </p:pic>
      <p:pic>
        <p:nvPicPr>
          <p:cNvPr id="39" name="그림 38">
            <a:extLst>
              <a:ext uri="{FF2B5EF4-FFF2-40B4-BE49-F238E27FC236}">
                <a16:creationId xmlns:a16="http://schemas.microsoft.com/office/drawing/2014/main" xmlns="" id="{6B683FB3-8F4D-443E-B721-8203402566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00" t="16765"/>
          <a:stretch/>
        </p:blipFill>
        <p:spPr>
          <a:xfrm flipH="1">
            <a:off x="1581772" y="2826555"/>
            <a:ext cx="1306170" cy="2560538"/>
          </a:xfrm>
          <a:prstGeom prst="rect">
            <a:avLst/>
          </a:prstGeom>
        </p:spPr>
      </p:pic>
      <p:pic>
        <p:nvPicPr>
          <p:cNvPr id="42" name="그림 41">
            <a:extLst>
              <a:ext uri="{FF2B5EF4-FFF2-40B4-BE49-F238E27FC236}">
                <a16:creationId xmlns:a16="http://schemas.microsoft.com/office/drawing/2014/main" xmlns="" id="{0907D889-88EF-4309-844A-F7EADCEB1F19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058" y="560223"/>
            <a:ext cx="2314661" cy="3636258"/>
          </a:xfrm>
          <a:prstGeom prst="rect">
            <a:avLst/>
          </a:prstGeom>
        </p:spPr>
      </p:pic>
      <p:pic>
        <p:nvPicPr>
          <p:cNvPr id="49" name="그림 48">
            <a:extLst>
              <a:ext uri="{FF2B5EF4-FFF2-40B4-BE49-F238E27FC236}">
                <a16:creationId xmlns:a16="http://schemas.microsoft.com/office/drawing/2014/main" xmlns="" id="{64FCE38B-1BCA-488F-8D52-E46D1EF17EA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576" y="0"/>
            <a:ext cx="1482603" cy="1803400"/>
          </a:xfrm>
          <a:prstGeom prst="rect">
            <a:avLst/>
          </a:prstGeom>
        </p:spPr>
      </p:pic>
      <p:pic>
        <p:nvPicPr>
          <p:cNvPr id="51" name="그림 50">
            <a:extLst>
              <a:ext uri="{FF2B5EF4-FFF2-40B4-BE49-F238E27FC236}">
                <a16:creationId xmlns:a16="http://schemas.microsoft.com/office/drawing/2014/main" xmlns="" id="{3FDD54F4-C230-4B5B-A9E9-208A1D36A6A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379" y="4820360"/>
            <a:ext cx="491693" cy="491693"/>
          </a:xfrm>
          <a:prstGeom prst="rect">
            <a:avLst/>
          </a:prstGeom>
        </p:spPr>
      </p:pic>
      <p:pic>
        <p:nvPicPr>
          <p:cNvPr id="59" name="그림 58">
            <a:extLst>
              <a:ext uri="{FF2B5EF4-FFF2-40B4-BE49-F238E27FC236}">
                <a16:creationId xmlns:a16="http://schemas.microsoft.com/office/drawing/2014/main" xmlns="" id="{905CF7B0-A4A9-44D0-B957-11C84CE5AF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51"/>
          <a:stretch/>
        </p:blipFill>
        <p:spPr>
          <a:xfrm flipH="1">
            <a:off x="228309" y="5168010"/>
            <a:ext cx="3035261" cy="1689990"/>
          </a:xfrm>
          <a:prstGeom prst="rect">
            <a:avLst/>
          </a:prstGeom>
        </p:spPr>
      </p:pic>
      <p:pic>
        <p:nvPicPr>
          <p:cNvPr id="63" name="그림 62">
            <a:extLst>
              <a:ext uri="{FF2B5EF4-FFF2-40B4-BE49-F238E27FC236}">
                <a16:creationId xmlns:a16="http://schemas.microsoft.com/office/drawing/2014/main" xmlns="" id="{6E015A1C-087C-4E0A-8D1C-CE177EE9CDDB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8692" y="4593197"/>
            <a:ext cx="1469897" cy="1689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487871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3">
            <a:hlinkClick r:id="rId2"/>
            <a:extLst>
              <a:ext uri="{FF2B5EF4-FFF2-40B4-BE49-F238E27FC236}">
                <a16:creationId xmlns:a16="http://schemas.microsoft.com/office/drawing/2014/main" xmlns="" id="{21F2C0E8-FA57-405E-86E2-81EF085074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5783892" y="6881203"/>
            <a:ext cx="2239204" cy="246221"/>
          </a:xfrm>
          <a:prstGeom prst="rect">
            <a:avLst/>
          </a:prstGeom>
        </p:spPr>
      </p:pic>
      <p:sp>
        <p:nvSpPr>
          <p:cNvPr id="17" name="TextBox 16">
            <a:hlinkClick r:id="rId5"/>
            <a:extLst>
              <a:ext uri="{FF2B5EF4-FFF2-40B4-BE49-F238E27FC236}">
                <a16:creationId xmlns:a16="http://schemas.microsoft.com/office/drawing/2014/main" xmlns="" id="{2C108A70-F2EE-425C-8F76-BB2142F90766}"/>
              </a:ext>
            </a:extLst>
          </p:cNvPr>
          <p:cNvSpPr txBox="1"/>
          <p:nvPr userDrawn="1"/>
        </p:nvSpPr>
        <p:spPr>
          <a:xfrm>
            <a:off x="4168905" y="6936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xmlns="" id="{F8AC5F09-D263-478C-961A-D8CABC54B3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77" r="12021"/>
          <a:stretch/>
        </p:blipFill>
        <p:spPr>
          <a:xfrm>
            <a:off x="8023096" y="-1157"/>
            <a:ext cx="4181603" cy="3236009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xmlns="" id="{41983D28-D764-456C-B903-B62A211828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19" t="53753"/>
          <a:stretch/>
        </p:blipFill>
        <p:spPr>
          <a:xfrm>
            <a:off x="0" y="2879387"/>
            <a:ext cx="419683" cy="1422696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xmlns="" id="{04B58093-35DF-495F-B2B6-E0D9B45659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54" t="66733"/>
          <a:stretch/>
        </p:blipFill>
        <p:spPr>
          <a:xfrm>
            <a:off x="734223" y="5576425"/>
            <a:ext cx="855164" cy="1209675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xmlns="" id="{F05A84A0-5E04-49FB-996D-FDD56250D51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9" y="4967972"/>
            <a:ext cx="1209675" cy="1209675"/>
          </a:xfrm>
          <a:prstGeom prst="rect">
            <a:avLst/>
          </a:prstGeom>
        </p:spPr>
      </p:pic>
      <p:pic>
        <p:nvPicPr>
          <p:cNvPr id="48" name="그림 47">
            <a:extLst>
              <a:ext uri="{FF2B5EF4-FFF2-40B4-BE49-F238E27FC236}">
                <a16:creationId xmlns:a16="http://schemas.microsoft.com/office/drawing/2014/main" xmlns="" id="{5373B45B-6996-445E-9C77-662AB44D3F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013" b="80652"/>
          <a:stretch/>
        </p:blipFill>
        <p:spPr>
          <a:xfrm>
            <a:off x="2004630" y="6154444"/>
            <a:ext cx="902410" cy="703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367456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3">
            <a:hlinkClick r:id="rId2"/>
            <a:extLst>
              <a:ext uri="{FF2B5EF4-FFF2-40B4-BE49-F238E27FC236}">
                <a16:creationId xmlns:a16="http://schemas.microsoft.com/office/drawing/2014/main" xmlns="" id="{CDC5DF25-3B98-40EA-BFD8-3A94244EB2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5783892" y="6881203"/>
            <a:ext cx="2239204" cy="246221"/>
          </a:xfrm>
          <a:prstGeom prst="rect">
            <a:avLst/>
          </a:prstGeom>
        </p:spPr>
      </p:pic>
      <p:sp>
        <p:nvSpPr>
          <p:cNvPr id="17" name="TextBox 16">
            <a:hlinkClick r:id="rId5"/>
            <a:extLst>
              <a:ext uri="{FF2B5EF4-FFF2-40B4-BE49-F238E27FC236}">
                <a16:creationId xmlns:a16="http://schemas.microsoft.com/office/drawing/2014/main" xmlns="" id="{7AE06386-561A-4748-A80C-F9CD42FA9E59}"/>
              </a:ext>
            </a:extLst>
          </p:cNvPr>
          <p:cNvSpPr txBox="1"/>
          <p:nvPr userDrawn="1"/>
        </p:nvSpPr>
        <p:spPr>
          <a:xfrm>
            <a:off x="4168905" y="6936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xmlns="" id="{C3BD7E3C-7A69-4ABA-91C2-EFD94CCAF7E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34410" y="0"/>
            <a:ext cx="4457590" cy="2859727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xmlns="" id="{6D8837D2-6D0C-4E4D-8050-A5BD03EF64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94" b="21056"/>
          <a:stretch/>
        </p:blipFill>
        <p:spPr>
          <a:xfrm flipH="1">
            <a:off x="116730" y="5356410"/>
            <a:ext cx="2901864" cy="1501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69407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그림 개체 틀 4">
            <a:extLst>
              <a:ext uri="{FF2B5EF4-FFF2-40B4-BE49-F238E27FC236}">
                <a16:creationId xmlns:a16="http://schemas.microsoft.com/office/drawing/2014/main" xmlns="" id="{840F5CD7-28CE-49DF-8C99-AF16F656B58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565345" y="992778"/>
            <a:ext cx="3633878" cy="4872444"/>
          </a:xfrm>
          <a:prstGeom prst="roundRect">
            <a:avLst>
              <a:gd name="adj" fmla="val 4218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 lIns="90000" tIns="828000" anchor="ctr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5" name="Graphic 3">
            <a:hlinkClick r:id="rId2"/>
            <a:extLst>
              <a:ext uri="{FF2B5EF4-FFF2-40B4-BE49-F238E27FC236}">
                <a16:creationId xmlns:a16="http://schemas.microsoft.com/office/drawing/2014/main" xmlns="" id="{BA95B784-B2D1-4D8E-9292-CBB5F8B4C2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5783892" y="6881203"/>
            <a:ext cx="2239204" cy="246221"/>
          </a:xfrm>
          <a:prstGeom prst="rect">
            <a:avLst/>
          </a:prstGeom>
        </p:spPr>
      </p:pic>
      <p:sp>
        <p:nvSpPr>
          <p:cNvPr id="18" name="TextBox 17">
            <a:hlinkClick r:id="rId5"/>
            <a:extLst>
              <a:ext uri="{FF2B5EF4-FFF2-40B4-BE49-F238E27FC236}">
                <a16:creationId xmlns:a16="http://schemas.microsoft.com/office/drawing/2014/main" xmlns="" id="{AED07263-8E42-4EC2-909D-81B13A45282C}"/>
              </a:ext>
            </a:extLst>
          </p:cNvPr>
          <p:cNvSpPr txBox="1"/>
          <p:nvPr userDrawn="1"/>
        </p:nvSpPr>
        <p:spPr>
          <a:xfrm>
            <a:off x="4168905" y="6936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" name="그림 50">
            <a:extLst>
              <a:ext uri="{FF2B5EF4-FFF2-40B4-BE49-F238E27FC236}">
                <a16:creationId xmlns:a16="http://schemas.microsoft.com/office/drawing/2014/main" xmlns="" id="{FEF14A80-3781-4FD9-B721-311804A76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70" b="2559"/>
          <a:stretch/>
        </p:blipFill>
        <p:spPr>
          <a:xfrm flipH="1">
            <a:off x="11349989" y="3136231"/>
            <a:ext cx="814177" cy="3721769"/>
          </a:xfrm>
          <a:prstGeom prst="rect">
            <a:avLst/>
          </a:prstGeom>
        </p:spPr>
      </p:pic>
      <p:pic>
        <p:nvPicPr>
          <p:cNvPr id="52" name="그림 51">
            <a:extLst>
              <a:ext uri="{FF2B5EF4-FFF2-40B4-BE49-F238E27FC236}">
                <a16:creationId xmlns:a16="http://schemas.microsoft.com/office/drawing/2014/main" xmlns="" id="{64381BBA-A78B-4535-A940-922CC4B8E42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883559"/>
            <a:ext cx="606934" cy="1167772"/>
          </a:xfrm>
          <a:prstGeom prst="rect">
            <a:avLst/>
          </a:prstGeom>
        </p:spPr>
      </p:pic>
      <p:pic>
        <p:nvPicPr>
          <p:cNvPr id="53" name="그림 52">
            <a:extLst>
              <a:ext uri="{FF2B5EF4-FFF2-40B4-BE49-F238E27FC236}">
                <a16:creationId xmlns:a16="http://schemas.microsoft.com/office/drawing/2014/main" xmlns="" id="{857DA1D9-7F1F-4BCE-9312-471090CD5D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73" b="65399"/>
          <a:stretch/>
        </p:blipFill>
        <p:spPr>
          <a:xfrm flipH="1">
            <a:off x="1151976" y="0"/>
            <a:ext cx="2164755" cy="1093083"/>
          </a:xfrm>
          <a:prstGeom prst="rect">
            <a:avLst/>
          </a:prstGeom>
        </p:spPr>
      </p:pic>
      <p:pic>
        <p:nvPicPr>
          <p:cNvPr id="54" name="그림 53">
            <a:extLst>
              <a:ext uri="{FF2B5EF4-FFF2-40B4-BE49-F238E27FC236}">
                <a16:creationId xmlns:a16="http://schemas.microsoft.com/office/drawing/2014/main" xmlns="" id="{A0AA55EB-82EA-411C-BBC6-9ED19CA21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854" b="69535"/>
          <a:stretch/>
        </p:blipFill>
        <p:spPr>
          <a:xfrm flipH="1">
            <a:off x="9257126" y="5694391"/>
            <a:ext cx="2145794" cy="116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605151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그림 개체 틀 4">
            <a:extLst>
              <a:ext uri="{FF2B5EF4-FFF2-40B4-BE49-F238E27FC236}">
                <a16:creationId xmlns:a16="http://schemas.microsoft.com/office/drawing/2014/main" xmlns="" id="{92E36425-1F89-4029-98B2-9673229C80C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08357" y="1529309"/>
            <a:ext cx="4857162" cy="2247122"/>
          </a:xfrm>
          <a:prstGeom prst="roundRect">
            <a:avLst>
              <a:gd name="adj" fmla="val 6387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bIns="432000" anchor="b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4" name="그림 개체 틀 4">
            <a:extLst>
              <a:ext uri="{FF2B5EF4-FFF2-40B4-BE49-F238E27FC236}">
                <a16:creationId xmlns:a16="http://schemas.microsoft.com/office/drawing/2014/main" xmlns="" id="{A6E3CBCA-5533-4F1C-8D9C-4FABF3EAB80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339183" y="1529309"/>
            <a:ext cx="4857162" cy="2247122"/>
          </a:xfrm>
          <a:prstGeom prst="roundRect">
            <a:avLst>
              <a:gd name="adj" fmla="val 6387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bIns="432000" anchor="b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7" name="Graphic 3">
            <a:hlinkClick r:id="rId2"/>
            <a:extLst>
              <a:ext uri="{FF2B5EF4-FFF2-40B4-BE49-F238E27FC236}">
                <a16:creationId xmlns:a16="http://schemas.microsoft.com/office/drawing/2014/main" xmlns="" id="{49DF1542-7741-4279-A9A3-1A48095CD6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5783892" y="6881203"/>
            <a:ext cx="2239204" cy="246221"/>
          </a:xfrm>
          <a:prstGeom prst="rect">
            <a:avLst/>
          </a:prstGeom>
        </p:spPr>
      </p:pic>
      <p:sp>
        <p:nvSpPr>
          <p:cNvPr id="19" name="TextBox 18">
            <a:hlinkClick r:id="rId5"/>
            <a:extLst>
              <a:ext uri="{FF2B5EF4-FFF2-40B4-BE49-F238E27FC236}">
                <a16:creationId xmlns:a16="http://schemas.microsoft.com/office/drawing/2014/main" xmlns="" id="{A4C4F086-FF2F-4109-9F3C-CBE26A50ECC8}"/>
              </a:ext>
            </a:extLst>
          </p:cNvPr>
          <p:cNvSpPr txBox="1"/>
          <p:nvPr userDrawn="1"/>
        </p:nvSpPr>
        <p:spPr>
          <a:xfrm>
            <a:off x="4168905" y="6936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그림 20">
            <a:extLst>
              <a:ext uri="{FF2B5EF4-FFF2-40B4-BE49-F238E27FC236}">
                <a16:creationId xmlns:a16="http://schemas.microsoft.com/office/drawing/2014/main" xmlns="" id="{B015BF47-4484-4B95-AE4A-652253887C9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22096" y="5054600"/>
            <a:ext cx="1482603" cy="1803400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xmlns="" id="{391D9BDA-8147-4FB0-A2D0-53EEFBC4EB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60"/>
          <a:stretch/>
        </p:blipFill>
        <p:spPr>
          <a:xfrm flipH="1">
            <a:off x="1110265" y="-1158"/>
            <a:ext cx="1175454" cy="786845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xmlns="" id="{1DD762B7-F884-4E11-AA3E-79C25CB726FB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47063"/>
            <a:ext cx="946020" cy="94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430478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그림 개체 틀 17">
            <a:extLst>
              <a:ext uri="{FF2B5EF4-FFF2-40B4-BE49-F238E27FC236}">
                <a16:creationId xmlns:a16="http://schemas.microsoft.com/office/drawing/2014/main" xmlns="" id="{6B6E9BA5-D43C-4E44-8657-1D8A4DA6A456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205640" y="1673729"/>
            <a:ext cx="3510548" cy="3510542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7" name="Graphic 3">
            <a:hlinkClick r:id="rId2"/>
            <a:extLst>
              <a:ext uri="{FF2B5EF4-FFF2-40B4-BE49-F238E27FC236}">
                <a16:creationId xmlns:a16="http://schemas.microsoft.com/office/drawing/2014/main" xmlns="" id="{C8D49221-BC44-4D37-818D-2BF1ECDCD7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5783892" y="6881203"/>
            <a:ext cx="2239204" cy="246221"/>
          </a:xfrm>
          <a:prstGeom prst="rect">
            <a:avLst/>
          </a:prstGeom>
        </p:spPr>
      </p:pic>
      <p:sp>
        <p:nvSpPr>
          <p:cNvPr id="18" name="TextBox 17">
            <a:hlinkClick r:id="rId5"/>
            <a:extLst>
              <a:ext uri="{FF2B5EF4-FFF2-40B4-BE49-F238E27FC236}">
                <a16:creationId xmlns:a16="http://schemas.microsoft.com/office/drawing/2014/main" xmlns="" id="{97608E27-1996-4152-9367-00F1283D3D1E}"/>
              </a:ext>
            </a:extLst>
          </p:cNvPr>
          <p:cNvSpPr txBox="1"/>
          <p:nvPr userDrawn="1"/>
        </p:nvSpPr>
        <p:spPr>
          <a:xfrm>
            <a:off x="4168905" y="6936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xmlns="" id="{5BA93287-638E-4454-A749-58D138302A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6" t="16455" b="-9398"/>
          <a:stretch/>
        </p:blipFill>
        <p:spPr>
          <a:xfrm flipH="1">
            <a:off x="9869130" y="0"/>
            <a:ext cx="2322870" cy="1888927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xmlns="" id="{789349C4-0EF8-45E3-A740-4AB80E93152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168011"/>
            <a:ext cx="1469897" cy="1689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629030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3">
            <a:hlinkClick r:id="rId2"/>
            <a:extLst>
              <a:ext uri="{FF2B5EF4-FFF2-40B4-BE49-F238E27FC236}">
                <a16:creationId xmlns:a16="http://schemas.microsoft.com/office/drawing/2014/main" xmlns="" id="{658F8AB9-5723-4CCB-A6D7-489FC6EE57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5783892" y="6881203"/>
            <a:ext cx="2239204" cy="246221"/>
          </a:xfrm>
          <a:prstGeom prst="rect">
            <a:avLst/>
          </a:prstGeom>
        </p:spPr>
      </p:pic>
      <p:sp>
        <p:nvSpPr>
          <p:cNvPr id="18" name="TextBox 17">
            <a:hlinkClick r:id="rId5"/>
            <a:extLst>
              <a:ext uri="{FF2B5EF4-FFF2-40B4-BE49-F238E27FC236}">
                <a16:creationId xmlns:a16="http://schemas.microsoft.com/office/drawing/2014/main" xmlns="" id="{5DB8562A-800D-4D62-A2C5-73BE917CB9AD}"/>
              </a:ext>
            </a:extLst>
          </p:cNvPr>
          <p:cNvSpPr txBox="1"/>
          <p:nvPr userDrawn="1"/>
        </p:nvSpPr>
        <p:spPr>
          <a:xfrm>
            <a:off x="4168905" y="6936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xmlns="" id="{E86B52CB-3F70-4A06-876C-EFC67BA9FEF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907" y="0"/>
            <a:ext cx="3233059" cy="3076259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xmlns="" id="{6AB3D43C-48E0-4E3B-9C95-64783B2797A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77339" y="3221742"/>
            <a:ext cx="2314661" cy="3636258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xmlns="" id="{78791704-27D9-40B2-975B-1C29A3FBA288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51936" y="5723110"/>
            <a:ext cx="963742" cy="911293"/>
          </a:xfrm>
          <a:prstGeom prst="rect">
            <a:avLst/>
          </a:prstGeom>
        </p:spPr>
      </p:pic>
      <p:sp>
        <p:nvSpPr>
          <p:cNvPr id="13" name="그림 개체 틀 4">
            <a:extLst>
              <a:ext uri="{FF2B5EF4-FFF2-40B4-BE49-F238E27FC236}">
                <a16:creationId xmlns:a16="http://schemas.microsoft.com/office/drawing/2014/main" xmlns="" id="{38710AE5-9E02-4FB9-9A53-3B31A101F7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853696" y="1126066"/>
            <a:ext cx="3399364" cy="4605868"/>
          </a:xfrm>
          <a:prstGeom prst="roundRect">
            <a:avLst>
              <a:gd name="adj" fmla="val 307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6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44657221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3">
            <a:hlinkClick r:id="rId2"/>
            <a:extLst>
              <a:ext uri="{FF2B5EF4-FFF2-40B4-BE49-F238E27FC236}">
                <a16:creationId xmlns:a16="http://schemas.microsoft.com/office/drawing/2014/main" xmlns="" id="{C0546114-A7CE-49A8-ABCC-38C97AD8DA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5783892" y="6881203"/>
            <a:ext cx="2239204" cy="246221"/>
          </a:xfrm>
          <a:prstGeom prst="rect">
            <a:avLst/>
          </a:prstGeom>
        </p:spPr>
      </p:pic>
      <p:sp>
        <p:nvSpPr>
          <p:cNvPr id="15" name="TextBox 14">
            <a:hlinkClick r:id="rId5"/>
            <a:extLst>
              <a:ext uri="{FF2B5EF4-FFF2-40B4-BE49-F238E27FC236}">
                <a16:creationId xmlns:a16="http://schemas.microsoft.com/office/drawing/2014/main" xmlns="" id="{73BC0C0A-D548-4957-8A68-CE4EB82270B9}"/>
              </a:ext>
            </a:extLst>
          </p:cNvPr>
          <p:cNvSpPr txBox="1"/>
          <p:nvPr userDrawn="1"/>
        </p:nvSpPr>
        <p:spPr>
          <a:xfrm>
            <a:off x="4168905" y="6936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xmlns="" id="{B1599BC3-60A9-4221-ACD0-D1C9D9DCDB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52" r="50000"/>
          <a:stretch/>
        </p:blipFill>
        <p:spPr>
          <a:xfrm flipH="1">
            <a:off x="0" y="0"/>
            <a:ext cx="1236915" cy="1605834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xmlns="" id="{47EBBAD1-968F-4313-AA5B-12FA19A671F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46803"/>
            <a:ext cx="1515730" cy="1411197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xmlns="" id="{0A700BA4-9AAA-46B4-B526-04EE7FC5D38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64117" y="5446803"/>
            <a:ext cx="963742" cy="917850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xmlns="" id="{0C950866-CC7C-4E5D-B2D1-74AD50960A9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98646" y="179387"/>
            <a:ext cx="946020" cy="94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651570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3">
            <a:hlinkClick r:id="rId2"/>
            <a:extLst>
              <a:ext uri="{FF2B5EF4-FFF2-40B4-BE49-F238E27FC236}">
                <a16:creationId xmlns:a16="http://schemas.microsoft.com/office/drawing/2014/main" xmlns="" id="{E244A78A-7C93-494A-883B-1AED6BFB1C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5783892" y="6881203"/>
            <a:ext cx="2239204" cy="246221"/>
          </a:xfrm>
          <a:prstGeom prst="rect">
            <a:avLst/>
          </a:prstGeom>
        </p:spPr>
      </p:pic>
      <p:sp>
        <p:nvSpPr>
          <p:cNvPr id="18" name="TextBox 17">
            <a:hlinkClick r:id="rId5"/>
            <a:extLst>
              <a:ext uri="{FF2B5EF4-FFF2-40B4-BE49-F238E27FC236}">
                <a16:creationId xmlns:a16="http://schemas.microsoft.com/office/drawing/2014/main" xmlns="" id="{B9A0D58D-7258-48DC-B637-B2EC10183D39}"/>
              </a:ext>
            </a:extLst>
          </p:cNvPr>
          <p:cNvSpPr txBox="1"/>
          <p:nvPr userDrawn="1"/>
        </p:nvSpPr>
        <p:spPr>
          <a:xfrm>
            <a:off x="4168905" y="6936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그림 개체 틀 11">
            <a:extLst>
              <a:ext uri="{FF2B5EF4-FFF2-40B4-BE49-F238E27FC236}">
                <a16:creationId xmlns:a16="http://schemas.microsoft.com/office/drawing/2014/main" xmlns="" id="{B7F47664-E9F1-4212-82E5-CF0222EF834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188342" y="1219200"/>
            <a:ext cx="2142067" cy="4423546"/>
          </a:xfrm>
          <a:prstGeom prst="roundRect">
            <a:avLst>
              <a:gd name="adj" fmla="val 13697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>
              <a:defRPr lang="ko-KR" altLang="en-US" sz="20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50" name="그림 49">
            <a:extLst>
              <a:ext uri="{FF2B5EF4-FFF2-40B4-BE49-F238E27FC236}">
                <a16:creationId xmlns:a16="http://schemas.microsoft.com/office/drawing/2014/main" xmlns="" id="{4768F78E-1AE2-4CF0-AE3B-C434439397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17" b="29916"/>
          <a:stretch/>
        </p:blipFill>
        <p:spPr>
          <a:xfrm>
            <a:off x="8338941" y="5259219"/>
            <a:ext cx="3853059" cy="1598781"/>
          </a:xfrm>
          <a:prstGeom prst="rect">
            <a:avLst/>
          </a:prstGeom>
        </p:spPr>
      </p:pic>
      <p:pic>
        <p:nvPicPr>
          <p:cNvPr id="51" name="그림 50">
            <a:extLst>
              <a:ext uri="{FF2B5EF4-FFF2-40B4-BE49-F238E27FC236}">
                <a16:creationId xmlns:a16="http://schemas.microsoft.com/office/drawing/2014/main" xmlns="" id="{239A7549-EDD2-4413-BC9A-6E5E9EEF511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98669" y="0"/>
            <a:ext cx="1493330" cy="2478927"/>
          </a:xfrm>
          <a:prstGeom prst="rect">
            <a:avLst/>
          </a:prstGeom>
        </p:spPr>
      </p:pic>
      <p:pic>
        <p:nvPicPr>
          <p:cNvPr id="52" name="그림 51">
            <a:extLst>
              <a:ext uri="{FF2B5EF4-FFF2-40B4-BE49-F238E27FC236}">
                <a16:creationId xmlns:a16="http://schemas.microsoft.com/office/drawing/2014/main" xmlns="" id="{801091D8-8524-44B3-BDDF-FA75FEC855A5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5648325"/>
            <a:ext cx="1209675" cy="1209675"/>
          </a:xfrm>
          <a:prstGeom prst="rect">
            <a:avLst/>
          </a:prstGeom>
        </p:spPr>
      </p:pic>
      <p:pic>
        <p:nvPicPr>
          <p:cNvPr id="53" name="그림 52">
            <a:extLst>
              <a:ext uri="{FF2B5EF4-FFF2-40B4-BE49-F238E27FC236}">
                <a16:creationId xmlns:a16="http://schemas.microsoft.com/office/drawing/2014/main" xmlns="" id="{B8153C60-9A79-46DB-82C6-E201BC4053BF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3654" y="283908"/>
            <a:ext cx="946020" cy="94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198184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3">
            <a:hlinkClick r:id="rId2"/>
            <a:extLst>
              <a:ext uri="{FF2B5EF4-FFF2-40B4-BE49-F238E27FC236}">
                <a16:creationId xmlns:a16="http://schemas.microsoft.com/office/drawing/2014/main" xmlns="" id="{7F499736-93B6-4105-A125-6E9407824E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5783892" y="6881203"/>
            <a:ext cx="2239204" cy="246221"/>
          </a:xfrm>
          <a:prstGeom prst="rect">
            <a:avLst/>
          </a:prstGeom>
        </p:spPr>
      </p:pic>
      <p:sp>
        <p:nvSpPr>
          <p:cNvPr id="18" name="TextBox 17">
            <a:hlinkClick r:id="rId5"/>
            <a:extLst>
              <a:ext uri="{FF2B5EF4-FFF2-40B4-BE49-F238E27FC236}">
                <a16:creationId xmlns:a16="http://schemas.microsoft.com/office/drawing/2014/main" xmlns="" id="{96F45C2F-D130-4F40-A871-CE1D838F8CA4}"/>
              </a:ext>
            </a:extLst>
          </p:cNvPr>
          <p:cNvSpPr txBox="1"/>
          <p:nvPr userDrawn="1"/>
        </p:nvSpPr>
        <p:spPr>
          <a:xfrm>
            <a:off x="4168905" y="6936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그림 개체 틀 5">
            <a:extLst>
              <a:ext uri="{FF2B5EF4-FFF2-40B4-BE49-F238E27FC236}">
                <a16:creationId xmlns:a16="http://schemas.microsoft.com/office/drawing/2014/main" xmlns="" id="{C9FC71FE-5F70-4C52-B598-AEDE65A1EEF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55542" y="1203960"/>
            <a:ext cx="5842310" cy="4450080"/>
          </a:xfrm>
          <a:prstGeom prst="roundRect">
            <a:avLst>
              <a:gd name="adj" fmla="val 4942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0" marR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20" name="그림 19">
            <a:extLst>
              <a:ext uri="{FF2B5EF4-FFF2-40B4-BE49-F238E27FC236}">
                <a16:creationId xmlns:a16="http://schemas.microsoft.com/office/drawing/2014/main" xmlns="" id="{5B9A7DCE-4541-4F04-8C33-B180D49630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77" r="12021"/>
          <a:stretch/>
        </p:blipFill>
        <p:spPr>
          <a:xfrm flipH="1">
            <a:off x="0" y="-1157"/>
            <a:ext cx="4181603" cy="3236009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xmlns="" id="{36F20183-9D56-4057-8B2A-C8997856FB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19" t="53753"/>
          <a:stretch/>
        </p:blipFill>
        <p:spPr>
          <a:xfrm flipH="1">
            <a:off x="11785016" y="2879387"/>
            <a:ext cx="419683" cy="1422696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xmlns="" id="{F4754A73-3142-43B5-A87E-47040D728D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54" t="66733"/>
          <a:stretch/>
        </p:blipFill>
        <p:spPr>
          <a:xfrm flipH="1">
            <a:off x="10615312" y="5576425"/>
            <a:ext cx="855164" cy="1209675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xmlns="" id="{A0522B76-93E0-4050-90ED-902D46BA8FE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12245" y="4967972"/>
            <a:ext cx="1209675" cy="1209675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xmlns="" id="{5B8ECFEE-A8F2-4466-B7CB-44487A4770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013" b="80652"/>
          <a:stretch/>
        </p:blipFill>
        <p:spPr>
          <a:xfrm flipH="1">
            <a:off x="9297659" y="6154444"/>
            <a:ext cx="902410" cy="703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032434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3">
            <a:hlinkClick r:id="rId2"/>
            <a:extLst>
              <a:ext uri="{FF2B5EF4-FFF2-40B4-BE49-F238E27FC236}">
                <a16:creationId xmlns:a16="http://schemas.microsoft.com/office/drawing/2014/main" xmlns="" id="{0C8E37D5-E236-48C2-A521-E759F67BAB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5783892" y="6881203"/>
            <a:ext cx="2239204" cy="246221"/>
          </a:xfrm>
          <a:prstGeom prst="rect">
            <a:avLst/>
          </a:prstGeom>
        </p:spPr>
      </p:pic>
      <p:sp>
        <p:nvSpPr>
          <p:cNvPr id="18" name="TextBox 17">
            <a:hlinkClick r:id="rId5"/>
            <a:extLst>
              <a:ext uri="{FF2B5EF4-FFF2-40B4-BE49-F238E27FC236}">
                <a16:creationId xmlns:a16="http://schemas.microsoft.com/office/drawing/2014/main" xmlns="" id="{336E7E3A-2F04-4A4B-9ECC-253C96A1377A}"/>
              </a:ext>
            </a:extLst>
          </p:cNvPr>
          <p:cNvSpPr txBox="1"/>
          <p:nvPr userDrawn="1"/>
        </p:nvSpPr>
        <p:spPr>
          <a:xfrm>
            <a:off x="4168905" y="6936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그림 개체 틀 8">
            <a:extLst>
              <a:ext uri="{FF2B5EF4-FFF2-40B4-BE49-F238E27FC236}">
                <a16:creationId xmlns:a16="http://schemas.microsoft.com/office/drawing/2014/main" xmlns="" id="{7D989076-391C-4984-AC82-259DE1546B4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248305" y="1092200"/>
            <a:ext cx="6452466" cy="4267200"/>
          </a:xfrm>
          <a:prstGeom prst="roundRect">
            <a:avLst>
              <a:gd name="adj" fmla="val 2113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20" name="그림 19">
            <a:extLst>
              <a:ext uri="{FF2B5EF4-FFF2-40B4-BE49-F238E27FC236}">
                <a16:creationId xmlns:a16="http://schemas.microsoft.com/office/drawing/2014/main" xmlns="" id="{A253528E-9D6D-4F57-976A-A452EDBAAE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52" r="50000"/>
          <a:stretch/>
        </p:blipFill>
        <p:spPr>
          <a:xfrm flipV="1">
            <a:off x="10955085" y="5252166"/>
            <a:ext cx="1236915" cy="1605834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xmlns="" id="{F9586836-6A44-4C6E-85AF-37A0E8C75A6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676270" y="0"/>
            <a:ext cx="1515730" cy="1411197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xmlns="" id="{3413B712-C60A-4954-B8F9-5DA85049291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41" y="434981"/>
            <a:ext cx="963742" cy="917850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xmlns="" id="{9CC6BF02-3988-4ED2-9453-B9AC2737813A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34" y="5674227"/>
            <a:ext cx="946020" cy="94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437703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3">
            <a:hlinkClick r:id="rId2"/>
            <a:extLst>
              <a:ext uri="{FF2B5EF4-FFF2-40B4-BE49-F238E27FC236}">
                <a16:creationId xmlns:a16="http://schemas.microsoft.com/office/drawing/2014/main" xmlns="" id="{22292139-8BE9-497E-8C86-7F5F07235E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5783892" y="6881203"/>
            <a:ext cx="2239204" cy="246221"/>
          </a:xfrm>
          <a:prstGeom prst="rect">
            <a:avLst/>
          </a:prstGeom>
        </p:spPr>
      </p:pic>
      <p:sp>
        <p:nvSpPr>
          <p:cNvPr id="17" name="TextBox 16">
            <a:hlinkClick r:id="rId5"/>
            <a:extLst>
              <a:ext uri="{FF2B5EF4-FFF2-40B4-BE49-F238E27FC236}">
                <a16:creationId xmlns:a16="http://schemas.microsoft.com/office/drawing/2014/main" xmlns="" id="{D5C0BD51-EE7D-4E5F-A964-63949AE1AC18}"/>
              </a:ext>
            </a:extLst>
          </p:cNvPr>
          <p:cNvSpPr txBox="1"/>
          <p:nvPr userDrawn="1"/>
        </p:nvSpPr>
        <p:spPr>
          <a:xfrm>
            <a:off x="4168905" y="6936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xmlns="" id="{97C4484B-92C5-4F70-9472-163E5616AC6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983" y="1093083"/>
            <a:ext cx="7328034" cy="4671835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xmlns="" id="{67805860-2714-4E71-B035-93284994367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87" y="574787"/>
            <a:ext cx="1493330" cy="2478927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xmlns="" id="{C34623B9-8A6E-4DD7-8E89-DD8E26E9A07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29" y="1341240"/>
            <a:ext cx="946020" cy="946020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xmlns="" id="{E7E5A2FE-3B4B-4DED-86B6-DCA37424E52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9751" y="2648936"/>
            <a:ext cx="946020" cy="946020"/>
          </a:xfrm>
          <a:prstGeom prst="rect">
            <a:avLst/>
          </a:prstGeom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xmlns="" id="{626D65B0-3A79-49B2-8706-6D62AB5BBF95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248" y="5113385"/>
            <a:ext cx="1209675" cy="1209675"/>
          </a:xfrm>
          <a:prstGeom prst="rect">
            <a:avLst/>
          </a:prstGeom>
        </p:spPr>
      </p:pic>
      <p:pic>
        <p:nvPicPr>
          <p:cNvPr id="40" name="그림 39">
            <a:extLst>
              <a:ext uri="{FF2B5EF4-FFF2-40B4-BE49-F238E27FC236}">
                <a16:creationId xmlns:a16="http://schemas.microsoft.com/office/drawing/2014/main" xmlns="" id="{A5A39F4B-5BE3-4E15-A208-07CDC7412AA6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914" y="574787"/>
            <a:ext cx="606934" cy="1167772"/>
          </a:xfrm>
          <a:prstGeom prst="rect">
            <a:avLst/>
          </a:prstGeom>
        </p:spPr>
      </p:pic>
      <p:pic>
        <p:nvPicPr>
          <p:cNvPr id="41" name="그림 40">
            <a:extLst>
              <a:ext uri="{FF2B5EF4-FFF2-40B4-BE49-F238E27FC236}">
                <a16:creationId xmlns:a16="http://schemas.microsoft.com/office/drawing/2014/main" xmlns="" id="{20679EE8-77DF-472D-80DC-579383916D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99"/>
          <a:stretch/>
        </p:blipFill>
        <p:spPr>
          <a:xfrm>
            <a:off x="9420139" y="5150808"/>
            <a:ext cx="2499225" cy="170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657783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hlinkClick r:id="rId2"/>
            <a:extLst>
              <a:ext uri="{FF2B5EF4-FFF2-40B4-BE49-F238E27FC236}">
                <a16:creationId xmlns:a16="http://schemas.microsoft.com/office/drawing/2014/main" xmlns="" id="{95D73958-39AE-4320-A5C3-618F2220DE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5783892" y="6881203"/>
            <a:ext cx="2239204" cy="246221"/>
          </a:xfrm>
          <a:prstGeom prst="rect">
            <a:avLst/>
          </a:prstGeom>
        </p:spPr>
      </p:pic>
      <p:sp>
        <p:nvSpPr>
          <p:cNvPr id="5" name="TextBox 4">
            <a:hlinkClick r:id="rId5"/>
            <a:extLst>
              <a:ext uri="{FF2B5EF4-FFF2-40B4-BE49-F238E27FC236}">
                <a16:creationId xmlns:a16="http://schemas.microsoft.com/office/drawing/2014/main" xmlns="" id="{2309B057-72CA-4549-AE55-BCEF10C5248B}"/>
              </a:ext>
            </a:extLst>
          </p:cNvPr>
          <p:cNvSpPr txBox="1"/>
          <p:nvPr userDrawn="1"/>
        </p:nvSpPr>
        <p:spPr>
          <a:xfrm>
            <a:off x="4168905" y="6936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5081171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PTMON custo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:a16="http://schemas.microsoft.com/office/drawing/2014/main" xmlns="" id="{4F46929A-99F6-4803-AADD-E248E3A523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5783892" y="6881203"/>
            <a:ext cx="2239204" cy="246221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:a16="http://schemas.microsoft.com/office/drawing/2014/main" xmlns="" id="{42FE5389-A5FB-41B9-8CD0-650849B461C5}"/>
              </a:ext>
            </a:extLst>
          </p:cNvPr>
          <p:cNvSpPr txBox="1"/>
          <p:nvPr userDrawn="1"/>
        </p:nvSpPr>
        <p:spPr>
          <a:xfrm>
            <a:off x="4168905" y="6936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278005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3">
            <a:hlinkClick r:id="rId2"/>
            <a:extLst>
              <a:ext uri="{FF2B5EF4-FFF2-40B4-BE49-F238E27FC236}">
                <a16:creationId xmlns:a16="http://schemas.microsoft.com/office/drawing/2014/main" xmlns="" id="{F6520160-8501-4C55-84D8-B72E59A368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5783892" y="6881203"/>
            <a:ext cx="2239204" cy="246221"/>
          </a:xfrm>
          <a:prstGeom prst="rect">
            <a:avLst/>
          </a:prstGeom>
        </p:spPr>
      </p:pic>
      <p:sp>
        <p:nvSpPr>
          <p:cNvPr id="14" name="TextBox 13">
            <a:hlinkClick r:id="rId5"/>
            <a:extLst>
              <a:ext uri="{FF2B5EF4-FFF2-40B4-BE49-F238E27FC236}">
                <a16:creationId xmlns:a16="http://schemas.microsoft.com/office/drawing/2014/main" xmlns="" id="{4F7050B4-0794-42AB-975C-341A5B52F7AE}"/>
              </a:ext>
            </a:extLst>
          </p:cNvPr>
          <p:cNvSpPr txBox="1"/>
          <p:nvPr userDrawn="1"/>
        </p:nvSpPr>
        <p:spPr>
          <a:xfrm>
            <a:off x="4168905" y="6936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그림 22">
            <a:extLst>
              <a:ext uri="{FF2B5EF4-FFF2-40B4-BE49-F238E27FC236}">
                <a16:creationId xmlns:a16="http://schemas.microsoft.com/office/drawing/2014/main" xmlns="" id="{E61DEE77-0E64-4723-B297-BCC56B44697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30" y="0"/>
            <a:ext cx="4457590" cy="2859727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xmlns="" id="{8E609387-6E35-4DD6-8AE5-95B15D2685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94" b="21056"/>
          <a:stretch/>
        </p:blipFill>
        <p:spPr>
          <a:xfrm>
            <a:off x="9290136" y="5356410"/>
            <a:ext cx="2901864" cy="1501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954554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3">
            <a:hlinkClick r:id="rId2"/>
            <a:extLst>
              <a:ext uri="{FF2B5EF4-FFF2-40B4-BE49-F238E27FC236}">
                <a16:creationId xmlns:a16="http://schemas.microsoft.com/office/drawing/2014/main" xmlns="" id="{3706A0C4-6D7C-44E8-8804-F5F1D7798A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5783892" y="6881203"/>
            <a:ext cx="2239204" cy="246221"/>
          </a:xfrm>
          <a:prstGeom prst="rect">
            <a:avLst/>
          </a:prstGeom>
        </p:spPr>
      </p:pic>
      <p:sp>
        <p:nvSpPr>
          <p:cNvPr id="15" name="TextBox 14">
            <a:hlinkClick r:id="rId5"/>
            <a:extLst>
              <a:ext uri="{FF2B5EF4-FFF2-40B4-BE49-F238E27FC236}">
                <a16:creationId xmlns:a16="http://schemas.microsoft.com/office/drawing/2014/main" xmlns="" id="{527154E9-3B30-47DE-9BF2-468161D9DE93}"/>
              </a:ext>
            </a:extLst>
          </p:cNvPr>
          <p:cNvSpPr txBox="1"/>
          <p:nvPr userDrawn="1"/>
        </p:nvSpPr>
        <p:spPr>
          <a:xfrm>
            <a:off x="4168905" y="6936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그림 19">
            <a:extLst>
              <a:ext uri="{FF2B5EF4-FFF2-40B4-BE49-F238E27FC236}">
                <a16:creationId xmlns:a16="http://schemas.microsoft.com/office/drawing/2014/main" xmlns="" id="{AEC05CC1-8C55-4418-9F4A-1F3636D9A6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70" b="2559"/>
          <a:stretch/>
        </p:blipFill>
        <p:spPr>
          <a:xfrm>
            <a:off x="0" y="3136231"/>
            <a:ext cx="814177" cy="3721769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xmlns="" id="{AAED68D8-7790-4860-B1D8-BEBA6B36963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7232" y="883559"/>
            <a:ext cx="606934" cy="1167772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xmlns="" id="{D14DE126-B4CC-48B1-AA0E-A4555378B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73" b="65399"/>
          <a:stretch/>
        </p:blipFill>
        <p:spPr>
          <a:xfrm>
            <a:off x="8847435" y="0"/>
            <a:ext cx="2164755" cy="1093083"/>
          </a:xfrm>
          <a:prstGeom prst="rect">
            <a:avLst/>
          </a:prstGeom>
        </p:spPr>
      </p:pic>
      <p:pic>
        <p:nvPicPr>
          <p:cNvPr id="45" name="그림 44">
            <a:extLst>
              <a:ext uri="{FF2B5EF4-FFF2-40B4-BE49-F238E27FC236}">
                <a16:creationId xmlns:a16="http://schemas.microsoft.com/office/drawing/2014/main" xmlns="" id="{DA1C9E47-56EC-4FF0-9BE7-8EB3554C17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854" b="69535"/>
          <a:stretch/>
        </p:blipFill>
        <p:spPr>
          <a:xfrm>
            <a:off x="761246" y="5694391"/>
            <a:ext cx="2145794" cy="116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51154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3">
            <a:hlinkClick r:id="rId2"/>
            <a:extLst>
              <a:ext uri="{FF2B5EF4-FFF2-40B4-BE49-F238E27FC236}">
                <a16:creationId xmlns:a16="http://schemas.microsoft.com/office/drawing/2014/main" xmlns="" id="{F1234EA3-D232-4FE1-809E-61FFACA78D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5783892" y="6881203"/>
            <a:ext cx="2239204" cy="246221"/>
          </a:xfrm>
          <a:prstGeom prst="rect">
            <a:avLst/>
          </a:prstGeom>
        </p:spPr>
      </p:pic>
      <p:sp>
        <p:nvSpPr>
          <p:cNvPr id="17" name="TextBox 16">
            <a:hlinkClick r:id="rId5"/>
            <a:extLst>
              <a:ext uri="{FF2B5EF4-FFF2-40B4-BE49-F238E27FC236}">
                <a16:creationId xmlns:a16="http://schemas.microsoft.com/office/drawing/2014/main" xmlns="" id="{35226982-A364-41C0-9D81-39840F056489}"/>
              </a:ext>
            </a:extLst>
          </p:cNvPr>
          <p:cNvSpPr txBox="1"/>
          <p:nvPr userDrawn="1"/>
        </p:nvSpPr>
        <p:spPr>
          <a:xfrm>
            <a:off x="4168905" y="6936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그림 24">
            <a:extLst>
              <a:ext uri="{FF2B5EF4-FFF2-40B4-BE49-F238E27FC236}">
                <a16:creationId xmlns:a16="http://schemas.microsoft.com/office/drawing/2014/main" xmlns="" id="{1C0D66C0-943D-4D6D-91AE-08735093659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54600"/>
            <a:ext cx="1482603" cy="1803400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xmlns="" id="{F4C3C9A4-CC36-4356-8C90-49EF7689D9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60"/>
          <a:stretch/>
        </p:blipFill>
        <p:spPr>
          <a:xfrm>
            <a:off x="9918980" y="-1158"/>
            <a:ext cx="1175454" cy="786845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xmlns="" id="{45E84D82-355B-49AA-ADFA-F4E71E8A460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8679" y="147063"/>
            <a:ext cx="946020" cy="94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300729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3">
            <a:hlinkClick r:id="rId2"/>
            <a:extLst>
              <a:ext uri="{FF2B5EF4-FFF2-40B4-BE49-F238E27FC236}">
                <a16:creationId xmlns:a16="http://schemas.microsoft.com/office/drawing/2014/main" xmlns="" id="{982EBA8F-956A-44CD-B7EC-858019035F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5783892" y="6881203"/>
            <a:ext cx="2239204" cy="246221"/>
          </a:xfrm>
          <a:prstGeom prst="rect">
            <a:avLst/>
          </a:prstGeom>
        </p:spPr>
      </p:pic>
      <p:sp>
        <p:nvSpPr>
          <p:cNvPr id="17" name="TextBox 16">
            <a:hlinkClick r:id="rId5"/>
            <a:extLst>
              <a:ext uri="{FF2B5EF4-FFF2-40B4-BE49-F238E27FC236}">
                <a16:creationId xmlns:a16="http://schemas.microsoft.com/office/drawing/2014/main" xmlns="" id="{E57EE697-E0D6-4F9E-A846-3B73CD543D12}"/>
              </a:ext>
            </a:extLst>
          </p:cNvPr>
          <p:cNvSpPr txBox="1"/>
          <p:nvPr userDrawn="1"/>
        </p:nvSpPr>
        <p:spPr>
          <a:xfrm>
            <a:off x="4168905" y="6936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그림 24">
            <a:extLst>
              <a:ext uri="{FF2B5EF4-FFF2-40B4-BE49-F238E27FC236}">
                <a16:creationId xmlns:a16="http://schemas.microsoft.com/office/drawing/2014/main" xmlns="" id="{3DA95317-B84A-4DC9-A38E-0517622C66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6" t="16455" b="-9398"/>
          <a:stretch/>
        </p:blipFill>
        <p:spPr>
          <a:xfrm>
            <a:off x="0" y="0"/>
            <a:ext cx="2322870" cy="1888927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xmlns="" id="{02471495-776A-49F0-B736-CBD7BEC360E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2103" y="5168011"/>
            <a:ext cx="1469897" cy="1689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650376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3">
            <a:hlinkClick r:id="rId2"/>
            <a:extLst>
              <a:ext uri="{FF2B5EF4-FFF2-40B4-BE49-F238E27FC236}">
                <a16:creationId xmlns:a16="http://schemas.microsoft.com/office/drawing/2014/main" xmlns="" id="{C63088F5-4244-4B08-998E-6B6C21B410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5783892" y="6881203"/>
            <a:ext cx="2239204" cy="246221"/>
          </a:xfrm>
          <a:prstGeom prst="rect">
            <a:avLst/>
          </a:prstGeom>
        </p:spPr>
      </p:pic>
      <p:sp>
        <p:nvSpPr>
          <p:cNvPr id="16" name="TextBox 15">
            <a:hlinkClick r:id="rId5"/>
            <a:extLst>
              <a:ext uri="{FF2B5EF4-FFF2-40B4-BE49-F238E27FC236}">
                <a16:creationId xmlns:a16="http://schemas.microsoft.com/office/drawing/2014/main" xmlns="" id="{681A4178-6D9D-4B55-95B0-300DBE2DAD21}"/>
              </a:ext>
            </a:extLst>
          </p:cNvPr>
          <p:cNvSpPr txBox="1"/>
          <p:nvPr userDrawn="1"/>
        </p:nvSpPr>
        <p:spPr>
          <a:xfrm>
            <a:off x="4168905" y="6936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0" name="그림 49">
            <a:extLst>
              <a:ext uri="{FF2B5EF4-FFF2-40B4-BE49-F238E27FC236}">
                <a16:creationId xmlns:a16="http://schemas.microsoft.com/office/drawing/2014/main" xmlns="" id="{A94ABC7C-11B9-4C37-9630-81A873D2205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941" y="0"/>
            <a:ext cx="3233059" cy="3076259"/>
          </a:xfrm>
          <a:prstGeom prst="rect">
            <a:avLst/>
          </a:prstGeom>
        </p:spPr>
      </p:pic>
      <p:pic>
        <p:nvPicPr>
          <p:cNvPr id="51" name="그림 50">
            <a:extLst>
              <a:ext uri="{FF2B5EF4-FFF2-40B4-BE49-F238E27FC236}">
                <a16:creationId xmlns:a16="http://schemas.microsoft.com/office/drawing/2014/main" xmlns="" id="{5BCED2C5-0ACC-4CFF-8D26-52DBD198AFE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7" y="3221742"/>
            <a:ext cx="2314661" cy="3636258"/>
          </a:xfrm>
          <a:prstGeom prst="rect">
            <a:avLst/>
          </a:prstGeom>
        </p:spPr>
      </p:pic>
      <p:pic>
        <p:nvPicPr>
          <p:cNvPr id="55" name="그림 54">
            <a:extLst>
              <a:ext uri="{FF2B5EF4-FFF2-40B4-BE49-F238E27FC236}">
                <a16:creationId xmlns:a16="http://schemas.microsoft.com/office/drawing/2014/main" xmlns="" id="{8B6AAE84-8BD6-4960-B8BB-76FD3130A36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29" y="5723110"/>
            <a:ext cx="963742" cy="911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57112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그림 20">
            <a:extLst>
              <a:ext uri="{FF2B5EF4-FFF2-40B4-BE49-F238E27FC236}">
                <a16:creationId xmlns:a16="http://schemas.microsoft.com/office/drawing/2014/main" xmlns="" id="{D1178EFC-4B9A-4E3C-B92A-EFFB2697C5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52" r="50000"/>
          <a:stretch/>
        </p:blipFill>
        <p:spPr>
          <a:xfrm>
            <a:off x="10955085" y="0"/>
            <a:ext cx="1236915" cy="1605834"/>
          </a:xfrm>
          <a:prstGeom prst="rect">
            <a:avLst/>
          </a:prstGeom>
        </p:spPr>
      </p:pic>
      <p:pic>
        <p:nvPicPr>
          <p:cNvPr id="13" name="Graphic 3">
            <a:hlinkClick r:id="rId3"/>
            <a:extLst>
              <a:ext uri="{FF2B5EF4-FFF2-40B4-BE49-F238E27FC236}">
                <a16:creationId xmlns:a16="http://schemas.microsoft.com/office/drawing/2014/main" xmlns="" id="{0B0A29E1-EE93-4915-9609-AA90E9DEB0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29909"/>
          <a:stretch/>
        </p:blipFill>
        <p:spPr>
          <a:xfrm>
            <a:off x="5783892" y="6881203"/>
            <a:ext cx="2239204" cy="246221"/>
          </a:xfrm>
          <a:prstGeom prst="rect">
            <a:avLst/>
          </a:prstGeom>
        </p:spPr>
      </p:pic>
      <p:sp>
        <p:nvSpPr>
          <p:cNvPr id="14" name="TextBox 13">
            <a:hlinkClick r:id="rId6"/>
            <a:extLst>
              <a:ext uri="{FF2B5EF4-FFF2-40B4-BE49-F238E27FC236}">
                <a16:creationId xmlns:a16="http://schemas.microsoft.com/office/drawing/2014/main" xmlns="" id="{9AC2901E-49FF-40D2-8109-C92642A55D56}"/>
              </a:ext>
            </a:extLst>
          </p:cNvPr>
          <p:cNvSpPr txBox="1"/>
          <p:nvPr userDrawn="1"/>
        </p:nvSpPr>
        <p:spPr>
          <a:xfrm>
            <a:off x="4168905" y="6936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xmlns="" id="{CFDE5794-45F0-462E-9741-7A30005E0F1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76270" y="5446803"/>
            <a:ext cx="1515730" cy="1411197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xmlns="" id="{7994A354-73C4-41D2-A2CC-32ADB3C2B1EB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41" y="5446803"/>
            <a:ext cx="963742" cy="917850"/>
          </a:xfrm>
          <a:prstGeom prst="rect">
            <a:avLst/>
          </a:prstGeom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xmlns="" id="{500FB563-B6B3-4F90-B6D3-4541E94C418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34" y="179387"/>
            <a:ext cx="946020" cy="94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236273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3">
            <a:hlinkClick r:id="rId2"/>
            <a:extLst>
              <a:ext uri="{FF2B5EF4-FFF2-40B4-BE49-F238E27FC236}">
                <a16:creationId xmlns:a16="http://schemas.microsoft.com/office/drawing/2014/main" xmlns="" id="{1747A04B-04B3-4507-B260-EF4BAD8A1F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5783892" y="6881203"/>
            <a:ext cx="2239204" cy="246221"/>
          </a:xfrm>
          <a:prstGeom prst="rect">
            <a:avLst/>
          </a:prstGeom>
        </p:spPr>
      </p:pic>
      <p:sp>
        <p:nvSpPr>
          <p:cNvPr id="17" name="TextBox 16">
            <a:hlinkClick r:id="rId5"/>
            <a:extLst>
              <a:ext uri="{FF2B5EF4-FFF2-40B4-BE49-F238E27FC236}">
                <a16:creationId xmlns:a16="http://schemas.microsoft.com/office/drawing/2014/main" xmlns="" id="{62983C6D-4B00-4D6B-869D-0C0285657A9A}"/>
              </a:ext>
            </a:extLst>
          </p:cNvPr>
          <p:cNvSpPr txBox="1"/>
          <p:nvPr userDrawn="1"/>
        </p:nvSpPr>
        <p:spPr>
          <a:xfrm>
            <a:off x="4168905" y="6936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xmlns="" id="{43D97EBD-4EAE-4A16-90D5-3409C69EF0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17" b="29916"/>
          <a:stretch/>
        </p:blipFill>
        <p:spPr>
          <a:xfrm flipH="1">
            <a:off x="-1" y="5259219"/>
            <a:ext cx="3853059" cy="1598781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xmlns="" id="{AB03CC19-57EE-467F-A331-38E9B978681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93330" cy="2478927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xmlns="" id="{F56A1333-F06D-4FB3-8C29-AF45ABD956F3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2325" y="5648325"/>
            <a:ext cx="1209675" cy="1209675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xmlns="" id="{EA9D656F-0814-4482-B010-B1FA5E104F7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2325" y="283908"/>
            <a:ext cx="946020" cy="94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898868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79A8A18F-B485-4C3C-8DB0-5B2A3D011E23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65" y="331575"/>
            <a:ext cx="11470270" cy="619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19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82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93" r:id="rId18"/>
    <p:sldLayoutId id="2147483694" r:id="rId19"/>
    <p:sldLayoutId id="2147483676" r:id="rId20"/>
    <p:sldLayoutId id="2147483664" r:id="rId2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telefon-doveria.ru/" TargetMode="External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2.xml"/><Relationship Id="rId5" Type="http://schemas.openxmlformats.org/officeDocument/2006/relationships/hyperlink" Target="tel:88002000122" TargetMode="Externa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telefon-doveria.ru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tel:88002000122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jpg"/><Relationship Id="rId4" Type="http://schemas.openxmlformats.org/officeDocument/2006/relationships/image" Target="../media/image3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tel:88002000122" TargetMode="Externa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telefon-doveria.ru/" TargetMode="External"/><Relationship Id="rId1" Type="http://schemas.openxmlformats.org/officeDocument/2006/relationships/slideLayout" Target="../slideLayouts/slideLayout4.xml"/><Relationship Id="rId4" Type="http://schemas.openxmlformats.org/officeDocument/2006/relationships/hyperlink" Target="tel:88002000122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5383C361-28CD-4A02-B18B-1926F8A032BC}"/>
              </a:ext>
            </a:extLst>
          </p:cNvPr>
          <p:cNvSpPr txBox="1"/>
          <p:nvPr/>
        </p:nvSpPr>
        <p:spPr>
          <a:xfrm>
            <a:off x="3356008" y="3581943"/>
            <a:ext cx="5479984" cy="36933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ru-RU" altLang="ko-KR" dirty="0">
                <a:cs typeface="Arial" panose="020B0604020202020204" pitchFamily="34" charset="0"/>
              </a:rPr>
              <a:t>Привет всем! У меня все ОТЛИЧНО!</a:t>
            </a:r>
            <a:endParaRPr lang="ko-KR" altLang="en-US" dirty="0"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49E1F3ED-69AB-45AA-9A01-7D94082A4D09}"/>
              </a:ext>
            </a:extLst>
          </p:cNvPr>
          <p:cNvSpPr txBox="1"/>
          <p:nvPr/>
        </p:nvSpPr>
        <p:spPr>
          <a:xfrm>
            <a:off x="3356008" y="2194593"/>
            <a:ext cx="5479984" cy="1015663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ru-RU" altLang="ko-KR" sz="6000" i="1" dirty="0">
                <a:latin typeface="+mj-lt"/>
                <a:cs typeface="Arial" panose="020B0604020202020204" pitchFamily="34" charset="0"/>
              </a:rPr>
              <a:t>КАК  ДЕЛА</a:t>
            </a:r>
            <a:r>
              <a:rPr lang="en-US" altLang="ko-KR" sz="6000" i="1" dirty="0">
                <a:latin typeface="+mj-lt"/>
                <a:cs typeface="Arial" panose="020B0604020202020204" pitchFamily="34" charset="0"/>
              </a:rPr>
              <a:t>?</a:t>
            </a:r>
            <a:endParaRPr lang="ko-KR" altLang="en-US" sz="6000" i="1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5269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ritcha" descr="pritcha">
            <a:hlinkClick r:id="" action="ppaction://media"/>
            <a:extLst>
              <a:ext uri="{FF2B5EF4-FFF2-40B4-BE49-F238E27FC236}">
                <a16:creationId xmlns:a16="http://schemas.microsoft.com/office/drawing/2014/main" xmlns="" id="{BF7F6A0F-E178-B24C-927F-70CEA9941E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4490" y="353669"/>
            <a:ext cx="11183019" cy="6150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179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9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F86D43C-91BE-43D8-B4F2-48B05C8C4B33}"/>
              </a:ext>
            </a:extLst>
          </p:cNvPr>
          <p:cNvSpPr txBox="1"/>
          <p:nvPr/>
        </p:nvSpPr>
        <p:spPr>
          <a:xfrm>
            <a:off x="2213141" y="1912728"/>
            <a:ext cx="49784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sz="3200">
                <a:solidFill>
                  <a:srgbClr val="827775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algn="l"/>
            <a:r>
              <a:rPr lang="ru-RU" altLang="ko-KR" dirty="0">
                <a:solidFill>
                  <a:schemeClr val="tx1"/>
                </a:solidFill>
              </a:rPr>
              <a:t>ХОРОШЕГО ДНЯ!</a:t>
            </a:r>
          </a:p>
          <a:p>
            <a:pPr algn="l"/>
            <a:r>
              <a:rPr lang="ru-RU" altLang="ko-KR" dirty="0">
                <a:solidFill>
                  <a:schemeClr val="tx1"/>
                </a:solidFill>
              </a:rPr>
              <a:t>НЕДЕЛИ!</a:t>
            </a:r>
          </a:p>
          <a:p>
            <a:pPr algn="l"/>
            <a:r>
              <a:rPr lang="ru-RU" altLang="ko-KR" dirty="0">
                <a:solidFill>
                  <a:schemeClr val="tx1"/>
                </a:solidFill>
              </a:rPr>
              <a:t>МЕСЯЦА!</a:t>
            </a:r>
          </a:p>
          <a:p>
            <a:pPr algn="l"/>
            <a:r>
              <a:rPr lang="ru-RU" altLang="ko-KR" dirty="0">
                <a:solidFill>
                  <a:schemeClr val="tx1"/>
                </a:solidFill>
              </a:rPr>
              <a:t>ГОДА!</a:t>
            </a:r>
          </a:p>
          <a:p>
            <a:pPr algn="l"/>
            <a:r>
              <a:rPr lang="en-US" sz="4800" b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ж</a:t>
            </a:r>
            <a:r>
              <a:rPr lang="ru-RU" sz="4800" b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изни</a:t>
            </a:r>
            <a:r>
              <a:rPr lang="ru-RU" sz="4800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!!!</a:t>
            </a:r>
            <a:endParaRPr lang="ko-KR" altLang="en-US" i="1" dirty="0">
              <a:solidFill>
                <a:schemeClr val="tx1"/>
              </a:solidFill>
            </a:endParaRPr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xmlns="" id="{80016166-C307-4DF0-8AAE-31A3BA6D05EA}"/>
              </a:ext>
            </a:extLst>
          </p:cNvPr>
          <p:cNvGrpSpPr/>
          <p:nvPr/>
        </p:nvGrpSpPr>
        <p:grpSpPr>
          <a:xfrm>
            <a:off x="1334900" y="2174696"/>
            <a:ext cx="523220" cy="523220"/>
            <a:chOff x="752656" y="1562597"/>
            <a:chExt cx="390525" cy="390525"/>
          </a:xfrm>
          <a:solidFill>
            <a:srgbClr val="EE4136"/>
          </a:solidFill>
        </p:grpSpPr>
        <p:sp>
          <p:nvSpPr>
            <p:cNvPr id="14" name="자유형: 도형 13">
              <a:extLst>
                <a:ext uri="{FF2B5EF4-FFF2-40B4-BE49-F238E27FC236}">
                  <a16:creationId xmlns:a16="http://schemas.microsoft.com/office/drawing/2014/main" xmlns="" id="{A9AADC6C-6969-4807-9191-FE3652C3D5CF}"/>
                </a:ext>
              </a:extLst>
            </p:cNvPr>
            <p:cNvSpPr/>
            <p:nvPr/>
          </p:nvSpPr>
          <p:spPr>
            <a:xfrm>
              <a:off x="797621" y="1607153"/>
              <a:ext cx="209550" cy="161925"/>
            </a:xfrm>
            <a:custGeom>
              <a:avLst/>
              <a:gdLst>
                <a:gd name="connsiteX0" fmla="*/ 26568 w 209550"/>
                <a:gd name="connsiteY0" fmla="*/ 159925 h 161925"/>
                <a:gd name="connsiteX1" fmla="*/ 85528 w 209550"/>
                <a:gd name="connsiteY1" fmla="*/ 100965 h 161925"/>
                <a:gd name="connsiteX2" fmla="*/ 102292 w 209550"/>
                <a:gd name="connsiteY2" fmla="*/ 117729 h 161925"/>
                <a:gd name="connsiteX3" fmla="*/ 113437 w 209550"/>
                <a:gd name="connsiteY3" fmla="*/ 117729 h 161925"/>
                <a:gd name="connsiteX4" fmla="*/ 185922 w 209550"/>
                <a:gd name="connsiteY4" fmla="*/ 45244 h 161925"/>
                <a:gd name="connsiteX5" fmla="*/ 185922 w 209550"/>
                <a:gd name="connsiteY5" fmla="*/ 64770 h 161925"/>
                <a:gd name="connsiteX6" fmla="*/ 189065 w 209550"/>
                <a:gd name="connsiteY6" fmla="*/ 71152 h 161925"/>
                <a:gd name="connsiteX7" fmla="*/ 208210 w 209550"/>
                <a:gd name="connsiteY7" fmla="*/ 62865 h 161925"/>
                <a:gd name="connsiteX8" fmla="*/ 208210 w 209550"/>
                <a:gd name="connsiteY8" fmla="*/ 18288 h 161925"/>
                <a:gd name="connsiteX9" fmla="*/ 197066 w 209550"/>
                <a:gd name="connsiteY9" fmla="*/ 7144 h 161925"/>
                <a:gd name="connsiteX10" fmla="*/ 150584 w 209550"/>
                <a:gd name="connsiteY10" fmla="*/ 7144 h 161925"/>
                <a:gd name="connsiteX11" fmla="*/ 144202 w 209550"/>
                <a:gd name="connsiteY11" fmla="*/ 10287 h 161925"/>
                <a:gd name="connsiteX12" fmla="*/ 152489 w 209550"/>
                <a:gd name="connsiteY12" fmla="*/ 29432 h 161925"/>
                <a:gd name="connsiteX13" fmla="*/ 170205 w 209550"/>
                <a:gd name="connsiteY13" fmla="*/ 29432 h 161925"/>
                <a:gd name="connsiteX14" fmla="*/ 107912 w 209550"/>
                <a:gd name="connsiteY14" fmla="*/ 91726 h 161925"/>
                <a:gd name="connsiteX15" fmla="*/ 91148 w 209550"/>
                <a:gd name="connsiteY15" fmla="*/ 74962 h 161925"/>
                <a:gd name="connsiteX16" fmla="*/ 80004 w 209550"/>
                <a:gd name="connsiteY16" fmla="*/ 74962 h 161925"/>
                <a:gd name="connsiteX17" fmla="*/ 9519 w 209550"/>
                <a:gd name="connsiteY17" fmla="*/ 145447 h 161925"/>
                <a:gd name="connsiteX18" fmla="*/ 7233 w 209550"/>
                <a:gd name="connsiteY18" fmla="*/ 152209 h 161925"/>
                <a:gd name="connsiteX19" fmla="*/ 26568 w 209550"/>
                <a:gd name="connsiteY19" fmla="*/ 15992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09550" h="161925">
                  <a:moveTo>
                    <a:pt x="26568" y="159925"/>
                  </a:moveTo>
                  <a:lnTo>
                    <a:pt x="85528" y="100965"/>
                  </a:lnTo>
                  <a:lnTo>
                    <a:pt x="102292" y="117729"/>
                  </a:lnTo>
                  <a:cubicBezTo>
                    <a:pt x="105340" y="120777"/>
                    <a:pt x="110388" y="120777"/>
                    <a:pt x="113437" y="117729"/>
                  </a:cubicBezTo>
                  <a:lnTo>
                    <a:pt x="185922" y="45244"/>
                  </a:lnTo>
                  <a:lnTo>
                    <a:pt x="185922" y="64770"/>
                  </a:lnTo>
                  <a:cubicBezTo>
                    <a:pt x="185922" y="67246"/>
                    <a:pt x="187065" y="69723"/>
                    <a:pt x="189065" y="71152"/>
                  </a:cubicBezTo>
                  <a:cubicBezTo>
                    <a:pt x="198209" y="77915"/>
                    <a:pt x="208210" y="71533"/>
                    <a:pt x="208210" y="62865"/>
                  </a:cubicBezTo>
                  <a:lnTo>
                    <a:pt x="208210" y="18288"/>
                  </a:lnTo>
                  <a:cubicBezTo>
                    <a:pt x="208210" y="12097"/>
                    <a:pt x="203162" y="7144"/>
                    <a:pt x="197066" y="7144"/>
                  </a:cubicBezTo>
                  <a:lnTo>
                    <a:pt x="150584" y="7144"/>
                  </a:lnTo>
                  <a:cubicBezTo>
                    <a:pt x="148107" y="7144"/>
                    <a:pt x="145631" y="8287"/>
                    <a:pt x="144202" y="10287"/>
                  </a:cubicBezTo>
                  <a:cubicBezTo>
                    <a:pt x="137439" y="19431"/>
                    <a:pt x="143821" y="29432"/>
                    <a:pt x="152489" y="29432"/>
                  </a:cubicBezTo>
                  <a:lnTo>
                    <a:pt x="170205" y="29432"/>
                  </a:lnTo>
                  <a:lnTo>
                    <a:pt x="107912" y="91726"/>
                  </a:lnTo>
                  <a:lnTo>
                    <a:pt x="91148" y="74962"/>
                  </a:lnTo>
                  <a:cubicBezTo>
                    <a:pt x="88100" y="71914"/>
                    <a:pt x="83052" y="71914"/>
                    <a:pt x="80004" y="74962"/>
                  </a:cubicBezTo>
                  <a:lnTo>
                    <a:pt x="9519" y="145447"/>
                  </a:lnTo>
                  <a:cubicBezTo>
                    <a:pt x="7709" y="147256"/>
                    <a:pt x="6852" y="149733"/>
                    <a:pt x="7233" y="152209"/>
                  </a:cubicBezTo>
                  <a:cubicBezTo>
                    <a:pt x="8852" y="163544"/>
                    <a:pt x="20377" y="166116"/>
                    <a:pt x="26568" y="1599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5" name="자유형: 도형 14">
              <a:extLst>
                <a:ext uri="{FF2B5EF4-FFF2-40B4-BE49-F238E27FC236}">
                  <a16:creationId xmlns:a16="http://schemas.microsoft.com/office/drawing/2014/main" xmlns="" id="{D44A2AA0-1868-4DAD-AC87-2C32D0B131E8}"/>
                </a:ext>
              </a:extLst>
            </p:cNvPr>
            <p:cNvSpPr/>
            <p:nvPr/>
          </p:nvSpPr>
          <p:spPr>
            <a:xfrm>
              <a:off x="797995" y="1807749"/>
              <a:ext cx="95250" cy="104775"/>
            </a:xfrm>
            <a:custGeom>
              <a:avLst/>
              <a:gdLst>
                <a:gd name="connsiteX0" fmla="*/ 18288 w 95250"/>
                <a:gd name="connsiteY0" fmla="*/ 97822 h 104775"/>
                <a:gd name="connsiteX1" fmla="*/ 85154 w 95250"/>
                <a:gd name="connsiteY1" fmla="*/ 97822 h 104775"/>
                <a:gd name="connsiteX2" fmla="*/ 96298 w 95250"/>
                <a:gd name="connsiteY2" fmla="*/ 86677 h 104775"/>
                <a:gd name="connsiteX3" fmla="*/ 96298 w 95250"/>
                <a:gd name="connsiteY3" fmla="*/ 18288 h 104775"/>
                <a:gd name="connsiteX4" fmla="*/ 85154 w 95250"/>
                <a:gd name="connsiteY4" fmla="*/ 7144 h 104775"/>
                <a:gd name="connsiteX5" fmla="*/ 18288 w 95250"/>
                <a:gd name="connsiteY5" fmla="*/ 7144 h 104775"/>
                <a:gd name="connsiteX6" fmla="*/ 7144 w 95250"/>
                <a:gd name="connsiteY6" fmla="*/ 18288 h 104775"/>
                <a:gd name="connsiteX7" fmla="*/ 7144 w 95250"/>
                <a:gd name="connsiteY7" fmla="*/ 86677 h 104775"/>
                <a:gd name="connsiteX8" fmla="*/ 18288 w 95250"/>
                <a:gd name="connsiteY8" fmla="*/ 97822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04775">
                  <a:moveTo>
                    <a:pt x="18288" y="97822"/>
                  </a:moveTo>
                  <a:lnTo>
                    <a:pt x="85154" y="97822"/>
                  </a:lnTo>
                  <a:cubicBezTo>
                    <a:pt x="91345" y="97822"/>
                    <a:pt x="96298" y="92869"/>
                    <a:pt x="96298" y="86677"/>
                  </a:cubicBezTo>
                  <a:lnTo>
                    <a:pt x="96298" y="18288"/>
                  </a:lnTo>
                  <a:cubicBezTo>
                    <a:pt x="96298" y="12097"/>
                    <a:pt x="91345" y="7144"/>
                    <a:pt x="85154" y="7144"/>
                  </a:cubicBezTo>
                  <a:lnTo>
                    <a:pt x="18288" y="7144"/>
                  </a:lnTo>
                  <a:cubicBezTo>
                    <a:pt x="12097" y="7144"/>
                    <a:pt x="7144" y="12097"/>
                    <a:pt x="7144" y="18288"/>
                  </a:cubicBezTo>
                  <a:lnTo>
                    <a:pt x="7144" y="86677"/>
                  </a:lnTo>
                  <a:cubicBezTo>
                    <a:pt x="7144" y="92773"/>
                    <a:pt x="12097" y="97822"/>
                    <a:pt x="18288" y="9782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6" name="자유형: 도형 15">
              <a:extLst>
                <a:ext uri="{FF2B5EF4-FFF2-40B4-BE49-F238E27FC236}">
                  <a16:creationId xmlns:a16="http://schemas.microsoft.com/office/drawing/2014/main" xmlns="" id="{EB0234E1-1F06-450D-A682-CD5DF83FDA4D}"/>
                </a:ext>
              </a:extLst>
            </p:cNvPr>
            <p:cNvSpPr/>
            <p:nvPr/>
          </p:nvSpPr>
          <p:spPr>
            <a:xfrm>
              <a:off x="909438" y="1740884"/>
              <a:ext cx="95250" cy="171450"/>
            </a:xfrm>
            <a:custGeom>
              <a:avLst/>
              <a:gdLst>
                <a:gd name="connsiteX0" fmla="*/ 85153 w 95250"/>
                <a:gd name="connsiteY0" fmla="*/ 7144 h 171450"/>
                <a:gd name="connsiteX1" fmla="*/ 18288 w 95250"/>
                <a:gd name="connsiteY1" fmla="*/ 7144 h 171450"/>
                <a:gd name="connsiteX2" fmla="*/ 7144 w 95250"/>
                <a:gd name="connsiteY2" fmla="*/ 18288 h 171450"/>
                <a:gd name="connsiteX3" fmla="*/ 7144 w 95250"/>
                <a:gd name="connsiteY3" fmla="*/ 153543 h 171450"/>
                <a:gd name="connsiteX4" fmla="*/ 18288 w 95250"/>
                <a:gd name="connsiteY4" fmla="*/ 164687 h 171450"/>
                <a:gd name="connsiteX5" fmla="*/ 85153 w 95250"/>
                <a:gd name="connsiteY5" fmla="*/ 164687 h 171450"/>
                <a:gd name="connsiteX6" fmla="*/ 96298 w 95250"/>
                <a:gd name="connsiteY6" fmla="*/ 153543 h 171450"/>
                <a:gd name="connsiteX7" fmla="*/ 96298 w 95250"/>
                <a:gd name="connsiteY7" fmla="*/ 18288 h 171450"/>
                <a:gd name="connsiteX8" fmla="*/ 85153 w 95250"/>
                <a:gd name="connsiteY8" fmla="*/ 7144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71450">
                  <a:moveTo>
                    <a:pt x="85153" y="7144"/>
                  </a:moveTo>
                  <a:lnTo>
                    <a:pt x="18288" y="7144"/>
                  </a:lnTo>
                  <a:cubicBezTo>
                    <a:pt x="12097" y="7144"/>
                    <a:pt x="7144" y="12097"/>
                    <a:pt x="7144" y="18288"/>
                  </a:cubicBezTo>
                  <a:lnTo>
                    <a:pt x="7144" y="153543"/>
                  </a:lnTo>
                  <a:cubicBezTo>
                    <a:pt x="7144" y="159734"/>
                    <a:pt x="12097" y="164687"/>
                    <a:pt x="18288" y="164687"/>
                  </a:cubicBezTo>
                  <a:lnTo>
                    <a:pt x="85153" y="164687"/>
                  </a:lnTo>
                  <a:cubicBezTo>
                    <a:pt x="91345" y="164687"/>
                    <a:pt x="96298" y="159734"/>
                    <a:pt x="96298" y="153543"/>
                  </a:cubicBezTo>
                  <a:lnTo>
                    <a:pt x="96298" y="18288"/>
                  </a:lnTo>
                  <a:cubicBezTo>
                    <a:pt x="96298" y="12192"/>
                    <a:pt x="91345" y="7144"/>
                    <a:pt x="8515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7" name="자유형: 도형 16">
              <a:extLst>
                <a:ext uri="{FF2B5EF4-FFF2-40B4-BE49-F238E27FC236}">
                  <a16:creationId xmlns:a16="http://schemas.microsoft.com/office/drawing/2014/main" xmlns="" id="{599CCD05-BFBC-4851-A068-78BE72B3418A}"/>
                </a:ext>
              </a:extLst>
            </p:cNvPr>
            <p:cNvSpPr/>
            <p:nvPr/>
          </p:nvSpPr>
          <p:spPr>
            <a:xfrm>
              <a:off x="998589" y="1607534"/>
              <a:ext cx="142875" cy="304800"/>
            </a:xfrm>
            <a:custGeom>
              <a:avLst/>
              <a:gdLst>
                <a:gd name="connsiteX0" fmla="*/ 18291 w 142875"/>
                <a:gd name="connsiteY0" fmla="*/ 118205 h 304800"/>
                <a:gd name="connsiteX1" fmla="*/ 29435 w 142875"/>
                <a:gd name="connsiteY1" fmla="*/ 118205 h 304800"/>
                <a:gd name="connsiteX2" fmla="*/ 29435 w 142875"/>
                <a:gd name="connsiteY2" fmla="*/ 286893 h 304800"/>
                <a:gd name="connsiteX3" fmla="*/ 40580 w 142875"/>
                <a:gd name="connsiteY3" fmla="*/ 298037 h 304800"/>
                <a:gd name="connsiteX4" fmla="*/ 108207 w 142875"/>
                <a:gd name="connsiteY4" fmla="*/ 298037 h 304800"/>
                <a:gd name="connsiteX5" fmla="*/ 119352 w 142875"/>
                <a:gd name="connsiteY5" fmla="*/ 286893 h 304800"/>
                <a:gd name="connsiteX6" fmla="*/ 119352 w 142875"/>
                <a:gd name="connsiteY6" fmla="*/ 118205 h 304800"/>
                <a:gd name="connsiteX7" fmla="*/ 130496 w 142875"/>
                <a:gd name="connsiteY7" fmla="*/ 118205 h 304800"/>
                <a:gd name="connsiteX8" fmla="*/ 140211 w 142875"/>
                <a:gd name="connsiteY8" fmla="*/ 112490 h 304800"/>
                <a:gd name="connsiteX9" fmla="*/ 139926 w 142875"/>
                <a:gd name="connsiteY9" fmla="*/ 101156 h 304800"/>
                <a:gd name="connsiteX10" fmla="*/ 83442 w 142875"/>
                <a:gd name="connsiteY10" fmla="*/ 12002 h 304800"/>
                <a:gd name="connsiteX11" fmla="*/ 64583 w 142875"/>
                <a:gd name="connsiteY11" fmla="*/ 12002 h 304800"/>
                <a:gd name="connsiteX12" fmla="*/ 8861 w 142875"/>
                <a:gd name="connsiteY12" fmla="*/ 101156 h 304800"/>
                <a:gd name="connsiteX13" fmla="*/ 8576 w 142875"/>
                <a:gd name="connsiteY13" fmla="*/ 112490 h 304800"/>
                <a:gd name="connsiteX14" fmla="*/ 18291 w 142875"/>
                <a:gd name="connsiteY14" fmla="*/ 118205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2875" h="304800">
                  <a:moveTo>
                    <a:pt x="18291" y="118205"/>
                  </a:moveTo>
                  <a:lnTo>
                    <a:pt x="29435" y="118205"/>
                  </a:lnTo>
                  <a:lnTo>
                    <a:pt x="29435" y="286893"/>
                  </a:lnTo>
                  <a:cubicBezTo>
                    <a:pt x="29435" y="293084"/>
                    <a:pt x="34388" y="298037"/>
                    <a:pt x="40580" y="298037"/>
                  </a:cubicBezTo>
                  <a:lnTo>
                    <a:pt x="108207" y="298037"/>
                  </a:lnTo>
                  <a:cubicBezTo>
                    <a:pt x="114398" y="298037"/>
                    <a:pt x="119352" y="293084"/>
                    <a:pt x="119352" y="286893"/>
                  </a:cubicBezTo>
                  <a:lnTo>
                    <a:pt x="119352" y="118205"/>
                  </a:lnTo>
                  <a:lnTo>
                    <a:pt x="130496" y="118205"/>
                  </a:lnTo>
                  <a:cubicBezTo>
                    <a:pt x="134591" y="118205"/>
                    <a:pt x="138306" y="116014"/>
                    <a:pt x="140211" y="112490"/>
                  </a:cubicBezTo>
                  <a:cubicBezTo>
                    <a:pt x="142212" y="108966"/>
                    <a:pt x="142021" y="104585"/>
                    <a:pt x="139926" y="101156"/>
                  </a:cubicBezTo>
                  <a:lnTo>
                    <a:pt x="83442" y="12002"/>
                  </a:lnTo>
                  <a:cubicBezTo>
                    <a:pt x="79346" y="5524"/>
                    <a:pt x="68583" y="5524"/>
                    <a:pt x="64583" y="12002"/>
                  </a:cubicBezTo>
                  <a:lnTo>
                    <a:pt x="8861" y="101156"/>
                  </a:lnTo>
                  <a:cubicBezTo>
                    <a:pt x="6671" y="104585"/>
                    <a:pt x="6575" y="108966"/>
                    <a:pt x="8576" y="112490"/>
                  </a:cubicBezTo>
                  <a:cubicBezTo>
                    <a:pt x="10481" y="116014"/>
                    <a:pt x="14291" y="118205"/>
                    <a:pt x="18291" y="1182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8" name="자유형: 도형 17">
              <a:extLst>
                <a:ext uri="{FF2B5EF4-FFF2-40B4-BE49-F238E27FC236}">
                  <a16:creationId xmlns:a16="http://schemas.microsoft.com/office/drawing/2014/main" xmlns="" id="{4FAD1404-896A-4150-8D55-8695FDAC0074}"/>
                </a:ext>
              </a:extLst>
            </p:cNvPr>
            <p:cNvSpPr/>
            <p:nvPr/>
          </p:nvSpPr>
          <p:spPr>
            <a:xfrm>
              <a:off x="752656" y="1562597"/>
              <a:ext cx="390525" cy="390525"/>
            </a:xfrm>
            <a:custGeom>
              <a:avLst/>
              <a:gdLst>
                <a:gd name="connsiteX0" fmla="*/ 376142 w 390525"/>
                <a:gd name="connsiteY0" fmla="*/ 365262 h 390525"/>
                <a:gd name="connsiteX1" fmla="*/ 29432 w 390525"/>
                <a:gd name="connsiteY1" fmla="*/ 365262 h 390525"/>
                <a:gd name="connsiteX2" fmla="*/ 29432 w 390525"/>
                <a:gd name="connsiteY2" fmla="*/ 18552 h 390525"/>
                <a:gd name="connsiteX3" fmla="*/ 19526 w 390525"/>
                <a:gd name="connsiteY3" fmla="*/ 7218 h 390525"/>
                <a:gd name="connsiteX4" fmla="*/ 7144 w 390525"/>
                <a:gd name="connsiteY4" fmla="*/ 18267 h 390525"/>
                <a:gd name="connsiteX5" fmla="*/ 7144 w 390525"/>
                <a:gd name="connsiteY5" fmla="*/ 376407 h 390525"/>
                <a:gd name="connsiteX6" fmla="*/ 18288 w 390525"/>
                <a:gd name="connsiteY6" fmla="*/ 387551 h 390525"/>
                <a:gd name="connsiteX7" fmla="*/ 376428 w 390525"/>
                <a:gd name="connsiteY7" fmla="*/ 387551 h 390525"/>
                <a:gd name="connsiteX8" fmla="*/ 387477 w 390525"/>
                <a:gd name="connsiteY8" fmla="*/ 375168 h 390525"/>
                <a:gd name="connsiteX9" fmla="*/ 376142 w 390525"/>
                <a:gd name="connsiteY9" fmla="*/ 365262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0525" h="390525">
                  <a:moveTo>
                    <a:pt x="376142" y="365262"/>
                  </a:moveTo>
                  <a:lnTo>
                    <a:pt x="29432" y="365262"/>
                  </a:lnTo>
                  <a:lnTo>
                    <a:pt x="29432" y="18552"/>
                  </a:lnTo>
                  <a:cubicBezTo>
                    <a:pt x="29432" y="12837"/>
                    <a:pt x="25241" y="7789"/>
                    <a:pt x="19526" y="7218"/>
                  </a:cubicBezTo>
                  <a:cubicBezTo>
                    <a:pt x="12764" y="6456"/>
                    <a:pt x="7144" y="11694"/>
                    <a:pt x="7144" y="18267"/>
                  </a:cubicBezTo>
                  <a:lnTo>
                    <a:pt x="7144" y="376407"/>
                  </a:lnTo>
                  <a:cubicBezTo>
                    <a:pt x="7144" y="382598"/>
                    <a:pt x="12097" y="387551"/>
                    <a:pt x="18288" y="387551"/>
                  </a:cubicBezTo>
                  <a:lnTo>
                    <a:pt x="376428" y="387551"/>
                  </a:lnTo>
                  <a:cubicBezTo>
                    <a:pt x="383000" y="387551"/>
                    <a:pt x="388239" y="381836"/>
                    <a:pt x="387477" y="375168"/>
                  </a:cubicBezTo>
                  <a:cubicBezTo>
                    <a:pt x="386906" y="369453"/>
                    <a:pt x="381857" y="365262"/>
                    <a:pt x="376142" y="36526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sp>
        <p:nvSpPr>
          <p:cNvPr id="23" name="자유형: 도형 22">
            <a:extLst>
              <a:ext uri="{FF2B5EF4-FFF2-40B4-BE49-F238E27FC236}">
                <a16:creationId xmlns:a16="http://schemas.microsoft.com/office/drawing/2014/main" xmlns="" id="{C060527E-80DA-4650-B4E6-8C54D5B20427}"/>
              </a:ext>
            </a:extLst>
          </p:cNvPr>
          <p:cNvSpPr/>
          <p:nvPr/>
        </p:nvSpPr>
        <p:spPr>
          <a:xfrm>
            <a:off x="1315247" y="3441032"/>
            <a:ext cx="459414" cy="523220"/>
          </a:xfrm>
          <a:custGeom>
            <a:avLst/>
            <a:gdLst>
              <a:gd name="connsiteX0" fmla="*/ 336869 w 342900"/>
              <a:gd name="connsiteY0" fmla="*/ 48482 h 390525"/>
              <a:gd name="connsiteX1" fmla="*/ 286006 w 342900"/>
              <a:gd name="connsiteY1" fmla="*/ 7144 h 390525"/>
              <a:gd name="connsiteX2" fmla="*/ 286006 w 342900"/>
              <a:gd name="connsiteY2" fmla="*/ 7144 h 390525"/>
              <a:gd name="connsiteX3" fmla="*/ 255716 w 342900"/>
              <a:gd name="connsiteY3" fmla="*/ 7144 h 390525"/>
              <a:gd name="connsiteX4" fmla="*/ 90172 w 342900"/>
              <a:gd name="connsiteY4" fmla="*/ 7144 h 390525"/>
              <a:gd name="connsiteX5" fmla="*/ 59882 w 342900"/>
              <a:gd name="connsiteY5" fmla="*/ 7144 h 390525"/>
              <a:gd name="connsiteX6" fmla="*/ 59882 w 342900"/>
              <a:gd name="connsiteY6" fmla="*/ 7144 h 390525"/>
              <a:gd name="connsiteX7" fmla="*/ 9019 w 342900"/>
              <a:gd name="connsiteY7" fmla="*/ 48482 h 390525"/>
              <a:gd name="connsiteX8" fmla="*/ 19592 w 342900"/>
              <a:gd name="connsiteY8" fmla="*/ 103727 h 390525"/>
              <a:gd name="connsiteX9" fmla="*/ 73217 w 342900"/>
              <a:gd name="connsiteY9" fmla="*/ 152305 h 390525"/>
              <a:gd name="connsiteX10" fmla="*/ 155704 w 342900"/>
              <a:gd name="connsiteY10" fmla="*/ 244126 h 390525"/>
              <a:gd name="connsiteX11" fmla="*/ 155704 w 342900"/>
              <a:gd name="connsiteY11" fmla="*/ 282035 h 390525"/>
              <a:gd name="connsiteX12" fmla="*/ 102459 w 342900"/>
              <a:gd name="connsiteY12" fmla="*/ 282035 h 390525"/>
              <a:gd name="connsiteX13" fmla="*/ 85124 w 342900"/>
              <a:gd name="connsiteY13" fmla="*/ 299371 h 390525"/>
              <a:gd name="connsiteX14" fmla="*/ 85124 w 342900"/>
              <a:gd name="connsiteY14" fmla="*/ 370332 h 390525"/>
              <a:gd name="connsiteX15" fmla="*/ 102459 w 342900"/>
              <a:gd name="connsiteY15" fmla="*/ 387667 h 390525"/>
              <a:gd name="connsiteX16" fmla="*/ 244001 w 342900"/>
              <a:gd name="connsiteY16" fmla="*/ 387667 h 390525"/>
              <a:gd name="connsiteX17" fmla="*/ 261336 w 342900"/>
              <a:gd name="connsiteY17" fmla="*/ 370332 h 390525"/>
              <a:gd name="connsiteX18" fmla="*/ 261336 w 342900"/>
              <a:gd name="connsiteY18" fmla="*/ 299371 h 390525"/>
              <a:gd name="connsiteX19" fmla="*/ 244001 w 342900"/>
              <a:gd name="connsiteY19" fmla="*/ 282035 h 390525"/>
              <a:gd name="connsiteX20" fmla="*/ 190756 w 342900"/>
              <a:gd name="connsiteY20" fmla="*/ 282035 h 390525"/>
              <a:gd name="connsiteX21" fmla="*/ 190756 w 342900"/>
              <a:gd name="connsiteY21" fmla="*/ 244221 h 390525"/>
              <a:gd name="connsiteX22" fmla="*/ 272862 w 342900"/>
              <a:gd name="connsiteY22" fmla="*/ 152305 h 390525"/>
              <a:gd name="connsiteX23" fmla="*/ 326297 w 342900"/>
              <a:gd name="connsiteY23" fmla="*/ 103822 h 390525"/>
              <a:gd name="connsiteX24" fmla="*/ 336869 w 342900"/>
              <a:gd name="connsiteY24" fmla="*/ 48482 h 390525"/>
              <a:gd name="connsiteX25" fmla="*/ 42833 w 342900"/>
              <a:gd name="connsiteY25" fmla="*/ 57340 h 390525"/>
              <a:gd name="connsiteX26" fmla="*/ 60168 w 342900"/>
              <a:gd name="connsiteY26" fmla="*/ 42005 h 390525"/>
              <a:gd name="connsiteX27" fmla="*/ 60168 w 342900"/>
              <a:gd name="connsiteY27" fmla="*/ 42005 h 390525"/>
              <a:gd name="connsiteX28" fmla="*/ 73217 w 342900"/>
              <a:gd name="connsiteY28" fmla="*/ 42005 h 390525"/>
              <a:gd name="connsiteX29" fmla="*/ 73313 w 342900"/>
              <a:gd name="connsiteY29" fmla="*/ 110871 h 390525"/>
              <a:gd name="connsiteX30" fmla="*/ 42833 w 342900"/>
              <a:gd name="connsiteY30" fmla="*/ 57340 h 390525"/>
              <a:gd name="connsiteX31" fmla="*/ 273052 w 342900"/>
              <a:gd name="connsiteY31" fmla="*/ 110776 h 390525"/>
              <a:gd name="connsiteX32" fmla="*/ 273052 w 342900"/>
              <a:gd name="connsiteY32" fmla="*/ 42005 h 390525"/>
              <a:gd name="connsiteX33" fmla="*/ 286101 w 342900"/>
              <a:gd name="connsiteY33" fmla="*/ 42005 h 390525"/>
              <a:gd name="connsiteX34" fmla="*/ 286101 w 342900"/>
              <a:gd name="connsiteY34" fmla="*/ 42005 h 390525"/>
              <a:gd name="connsiteX35" fmla="*/ 303436 w 342900"/>
              <a:gd name="connsiteY35" fmla="*/ 57340 h 390525"/>
              <a:gd name="connsiteX36" fmla="*/ 273052 w 342900"/>
              <a:gd name="connsiteY36" fmla="*/ 110776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2900" h="390525">
                <a:moveTo>
                  <a:pt x="336869" y="48482"/>
                </a:moveTo>
                <a:cubicBezTo>
                  <a:pt x="330678" y="24098"/>
                  <a:pt x="309723" y="7144"/>
                  <a:pt x="286006" y="7144"/>
                </a:cubicBezTo>
                <a:cubicBezTo>
                  <a:pt x="286006" y="7144"/>
                  <a:pt x="286006" y="7144"/>
                  <a:pt x="286006" y="7144"/>
                </a:cubicBezTo>
                <a:lnTo>
                  <a:pt x="255716" y="7144"/>
                </a:lnTo>
                <a:lnTo>
                  <a:pt x="90172" y="7144"/>
                </a:lnTo>
                <a:lnTo>
                  <a:pt x="59882" y="7144"/>
                </a:lnTo>
                <a:cubicBezTo>
                  <a:pt x="59882" y="7144"/>
                  <a:pt x="59882" y="7144"/>
                  <a:pt x="59882" y="7144"/>
                </a:cubicBezTo>
                <a:cubicBezTo>
                  <a:pt x="36165" y="7144"/>
                  <a:pt x="15305" y="24194"/>
                  <a:pt x="9019" y="48482"/>
                </a:cubicBezTo>
                <a:cubicBezTo>
                  <a:pt x="5876" y="60865"/>
                  <a:pt x="5113" y="80581"/>
                  <a:pt x="19592" y="103727"/>
                </a:cubicBezTo>
                <a:cubicBezTo>
                  <a:pt x="30640" y="121444"/>
                  <a:pt x="48738" y="137731"/>
                  <a:pt x="73217" y="152305"/>
                </a:cubicBezTo>
                <a:cubicBezTo>
                  <a:pt x="76265" y="198501"/>
                  <a:pt x="110841" y="236220"/>
                  <a:pt x="155704" y="244126"/>
                </a:cubicBezTo>
                <a:lnTo>
                  <a:pt x="155704" y="282035"/>
                </a:lnTo>
                <a:lnTo>
                  <a:pt x="102459" y="282035"/>
                </a:lnTo>
                <a:cubicBezTo>
                  <a:pt x="92934" y="282035"/>
                  <a:pt x="85124" y="289751"/>
                  <a:pt x="85124" y="299371"/>
                </a:cubicBezTo>
                <a:lnTo>
                  <a:pt x="85124" y="370332"/>
                </a:lnTo>
                <a:cubicBezTo>
                  <a:pt x="85124" y="379857"/>
                  <a:pt x="92839" y="387667"/>
                  <a:pt x="102459" y="387667"/>
                </a:cubicBezTo>
                <a:lnTo>
                  <a:pt x="244001" y="387667"/>
                </a:lnTo>
                <a:cubicBezTo>
                  <a:pt x="253526" y="387667"/>
                  <a:pt x="261336" y="379952"/>
                  <a:pt x="261336" y="370332"/>
                </a:cubicBezTo>
                <a:lnTo>
                  <a:pt x="261336" y="299371"/>
                </a:lnTo>
                <a:cubicBezTo>
                  <a:pt x="261336" y="289846"/>
                  <a:pt x="253621" y="282035"/>
                  <a:pt x="244001" y="282035"/>
                </a:cubicBezTo>
                <a:lnTo>
                  <a:pt x="190756" y="282035"/>
                </a:lnTo>
                <a:lnTo>
                  <a:pt x="190756" y="244221"/>
                </a:lnTo>
                <a:cubicBezTo>
                  <a:pt x="235238" y="236410"/>
                  <a:pt x="269908" y="198596"/>
                  <a:pt x="272862" y="152305"/>
                </a:cubicBezTo>
                <a:cubicBezTo>
                  <a:pt x="297246" y="137731"/>
                  <a:pt x="315247" y="121444"/>
                  <a:pt x="326297" y="103822"/>
                </a:cubicBezTo>
                <a:cubicBezTo>
                  <a:pt x="340774" y="80581"/>
                  <a:pt x="340013" y="60865"/>
                  <a:pt x="336869" y="48482"/>
                </a:cubicBezTo>
                <a:close/>
                <a:moveTo>
                  <a:pt x="42833" y="57340"/>
                </a:moveTo>
                <a:cubicBezTo>
                  <a:pt x="45405" y="47244"/>
                  <a:pt x="53501" y="42005"/>
                  <a:pt x="60168" y="42005"/>
                </a:cubicBezTo>
                <a:lnTo>
                  <a:pt x="60168" y="42005"/>
                </a:lnTo>
                <a:lnTo>
                  <a:pt x="73217" y="42005"/>
                </a:lnTo>
                <a:lnTo>
                  <a:pt x="73313" y="110871"/>
                </a:lnTo>
                <a:cubicBezTo>
                  <a:pt x="46643" y="90297"/>
                  <a:pt x="39499" y="70580"/>
                  <a:pt x="42833" y="57340"/>
                </a:cubicBezTo>
                <a:close/>
                <a:moveTo>
                  <a:pt x="273052" y="110776"/>
                </a:moveTo>
                <a:lnTo>
                  <a:pt x="273052" y="42005"/>
                </a:lnTo>
                <a:lnTo>
                  <a:pt x="286101" y="42005"/>
                </a:lnTo>
                <a:lnTo>
                  <a:pt x="286101" y="42005"/>
                </a:lnTo>
                <a:cubicBezTo>
                  <a:pt x="292769" y="42005"/>
                  <a:pt x="300865" y="47244"/>
                  <a:pt x="303436" y="57340"/>
                </a:cubicBezTo>
                <a:cubicBezTo>
                  <a:pt x="306865" y="70580"/>
                  <a:pt x="299722" y="90202"/>
                  <a:pt x="273052" y="110776"/>
                </a:cubicBezTo>
                <a:close/>
              </a:path>
            </a:pathLst>
          </a:custGeom>
          <a:solidFill>
            <a:srgbClr val="EE413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xmlns="" id="{CAC9DE8B-5601-7C4A-80BA-4364B73353C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0" r="12720"/>
          <a:stretch>
            <a:fillRect/>
          </a:stretch>
        </p:blipFill>
        <p:spPr>
          <a:xfrm>
            <a:off x="7110382" y="794084"/>
            <a:ext cx="4466234" cy="5293896"/>
          </a:xfrm>
        </p:spPr>
      </p:pic>
      <p:pic>
        <p:nvPicPr>
          <p:cNvPr id="19" name="Picture 2" descr="Телефон доверия">
            <a:hlinkClick r:id="rId3"/>
            <a:extLst>
              <a:ext uri="{FF2B5EF4-FFF2-40B4-BE49-F238E27FC236}">
                <a16:creationId xmlns:a16="http://schemas.microsoft.com/office/drawing/2014/main" xmlns="" id="{64F3BAF6-AEAF-E742-AB29-180CC09CF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398" y="5642639"/>
            <a:ext cx="2248248" cy="712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">
            <a:extLst>
              <a:ext uri="{FF2B5EF4-FFF2-40B4-BE49-F238E27FC236}">
                <a16:creationId xmlns:a16="http://schemas.microsoft.com/office/drawing/2014/main" xmlns="" id="{241997B8-0195-EF4F-8457-E5EEF3E8B4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0290" y="5514321"/>
            <a:ext cx="12317777" cy="969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rgbClr val="337AB7"/>
                </a:solidFill>
                <a:effectLst/>
                <a:latin typeface="Formular"/>
              </a:rPr>
              <a:t>  </a:t>
            </a:r>
            <a:r>
              <a:rPr kumimoji="0" lang="en-US" altLang="en-US" sz="3100" b="0" i="0" u="none" strike="noStrike" cap="none" normalizeH="0" baseline="0" dirty="0">
                <a:ln>
                  <a:noFill/>
                </a:ln>
                <a:solidFill>
                  <a:srgbClr val="337AB7"/>
                </a:solidFill>
                <a:effectLst/>
                <a:latin typeface="Formular"/>
              </a:rPr>
              <a:t>                  </a:t>
            </a: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Formular"/>
              </a:rPr>
              <a:t>Звонок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Formular"/>
              </a:rPr>
              <a:t>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Formular"/>
              </a:rPr>
              <a:t>бесплатный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Formular"/>
              </a:rPr>
              <a:t>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Formular"/>
              </a:rPr>
              <a:t>и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Formular"/>
              </a:rPr>
              <a:t> анонимный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093F8A"/>
                </a:solidFill>
                <a:effectLst/>
                <a:latin typeface="Formular"/>
                <a:hlinkClick r:id="rId5"/>
              </a:rPr>
              <a:t>8-800-2000-122  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93F8A"/>
                </a:solidFill>
                <a:effectLst/>
                <a:latin typeface="Formular"/>
              </a:rPr>
              <a:t> 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093F8A"/>
                </a:solidFill>
                <a:effectLst/>
                <a:latin typeface="Formular"/>
              </a:rPr>
              <a:t>  </a:t>
            </a:r>
            <a:r>
              <a:rPr kumimoji="0" lang="en-US" altLang="en-US" sz="1900" b="1" i="0" u="none" strike="noStrike" cap="none" normalizeH="0" baseline="0" dirty="0">
                <a:ln>
                  <a:noFill/>
                </a:ln>
                <a:solidFill>
                  <a:srgbClr val="093F8A"/>
                </a:solidFill>
                <a:effectLst/>
                <a:latin typeface="Formular"/>
              </a:rPr>
              <a:t>    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34183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EBBA8B1-D7D9-4BA7-81BD-EA7584A7937C}"/>
              </a:ext>
            </a:extLst>
          </p:cNvPr>
          <p:cNvSpPr txBox="1"/>
          <p:nvPr/>
        </p:nvSpPr>
        <p:spPr>
          <a:xfrm>
            <a:off x="3483429" y="2274839"/>
            <a:ext cx="5225142" cy="2308324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>
            <a:defPPr>
              <a:defRPr lang="ko-KR"/>
            </a:defPPr>
            <a:lvl1pPr>
              <a:defRPr sz="4000" b="1">
                <a:latin typeface="+mj-lt"/>
                <a:cs typeface="Arial" panose="020B0604020202020204" pitchFamily="34" charset="0"/>
              </a:defRPr>
            </a:lvl1pPr>
          </a:lstStyle>
          <a:p>
            <a:pPr algn="ctr"/>
            <a:r>
              <a:rPr lang="ru-RU" altLang="ko-KR" sz="7200" b="0" i="1" dirty="0"/>
              <a:t>Спасибо за внимание!</a:t>
            </a:r>
            <a:endParaRPr lang="en-US" altLang="ko-KR" sz="7200" b="0" i="1" dirty="0"/>
          </a:p>
        </p:txBody>
      </p:sp>
    </p:spTree>
    <p:extLst>
      <p:ext uri="{BB962C8B-B14F-4D97-AF65-F5344CB8AC3E}">
        <p14:creationId xmlns:p14="http://schemas.microsoft.com/office/powerpoint/2010/main" val="19076204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5DB3D22-3637-E64E-A706-8E4FC0CE04AF}"/>
              </a:ext>
            </a:extLst>
          </p:cNvPr>
          <p:cNvSpPr txBox="1"/>
          <p:nvPr/>
        </p:nvSpPr>
        <p:spPr>
          <a:xfrm>
            <a:off x="3296652" y="2875547"/>
            <a:ext cx="598022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/>
              <a:t>ВНИМАНИЕ НА ЭКРАН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7844897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8590964-12E5-461B-8955-2B690334E658}"/>
              </a:ext>
            </a:extLst>
          </p:cNvPr>
          <p:cNvSpPr txBox="1"/>
          <p:nvPr/>
        </p:nvSpPr>
        <p:spPr>
          <a:xfrm>
            <a:off x="1182915" y="2463489"/>
            <a:ext cx="3685722" cy="584775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ko-KR"/>
            </a:defPPr>
            <a:lvl1pPr>
              <a:defRPr sz="3200">
                <a:solidFill>
                  <a:srgbClr val="475DE6"/>
                </a:solidFill>
                <a:latin typeface="+mj-lt"/>
              </a:defRPr>
            </a:lvl1pPr>
          </a:lstStyle>
          <a:p>
            <a:r>
              <a:rPr lang="ru-RU" altLang="ko-KR" b="1" dirty="0">
                <a:solidFill>
                  <a:schemeClr val="tx1"/>
                </a:solidFill>
              </a:rPr>
              <a:t>РОЛИК</a:t>
            </a:r>
            <a:endParaRPr lang="ko-KR" altLang="en-US" b="1" dirty="0">
              <a:solidFill>
                <a:schemeClr val="tx1"/>
              </a:solidFill>
            </a:endParaRPr>
          </a:p>
        </p:txBody>
      </p:sp>
      <p:pic>
        <p:nvPicPr>
          <p:cNvPr id="3" name="#ЖИТЬ" descr="#ЖИТЬ">
            <a:hlinkClick r:id="" action="ppaction://media"/>
            <a:extLst>
              <a:ext uri="{FF2B5EF4-FFF2-40B4-BE49-F238E27FC236}">
                <a16:creationId xmlns:a16="http://schemas.microsoft.com/office/drawing/2014/main" xmlns="" id="{79B972AF-BAF9-E64A-9345-C0AFA383B2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5109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291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0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9641E19-3B39-49F8-BE55-7E9384DF9CF7}"/>
              </a:ext>
            </a:extLst>
          </p:cNvPr>
          <p:cNvSpPr txBox="1"/>
          <p:nvPr/>
        </p:nvSpPr>
        <p:spPr>
          <a:xfrm>
            <a:off x="2827420" y="2459506"/>
            <a:ext cx="6677527" cy="193899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ru-RU" sz="4000" b="1" dirty="0"/>
              <a:t>Ч</a:t>
            </a:r>
            <a:r>
              <a:rPr lang="en-US" sz="4000" b="1" dirty="0" err="1"/>
              <a:t>то</a:t>
            </a:r>
            <a:r>
              <a:rPr lang="en-US" sz="4000" b="1" dirty="0"/>
              <a:t> </a:t>
            </a:r>
            <a:r>
              <a:rPr lang="en-US" sz="4000" b="1" dirty="0" err="1"/>
              <a:t>такое</a:t>
            </a:r>
            <a:r>
              <a:rPr lang="en-US" sz="4000" b="1" dirty="0"/>
              <a:t> </a:t>
            </a:r>
            <a:endParaRPr lang="ru-RU" sz="4000" b="1" dirty="0"/>
          </a:p>
          <a:p>
            <a:pPr algn="ctr"/>
            <a:r>
              <a:rPr lang="en-US" sz="4000" b="1" dirty="0" err="1"/>
              <a:t>позитивное</a:t>
            </a:r>
            <a:r>
              <a:rPr lang="en-US" sz="4000" b="1" dirty="0"/>
              <a:t> </a:t>
            </a:r>
            <a:endParaRPr lang="ru-RU" sz="4000" b="1" dirty="0"/>
          </a:p>
          <a:p>
            <a:pPr algn="ctr"/>
            <a:r>
              <a:rPr lang="en-US" sz="4000" b="1" dirty="0" err="1"/>
              <a:t>мышление</a:t>
            </a:r>
            <a:r>
              <a:rPr lang="en-US" sz="4000" b="1" dirty="0"/>
              <a:t>? </a:t>
            </a:r>
            <a:endParaRPr lang="ru-RU" sz="4000" b="1" dirty="0"/>
          </a:p>
        </p:txBody>
      </p:sp>
      <p:pic>
        <p:nvPicPr>
          <p:cNvPr id="3" name="Picture 2" descr="Телефон доверия">
            <a:hlinkClick r:id="rId2"/>
            <a:extLst>
              <a:ext uri="{FF2B5EF4-FFF2-40B4-BE49-F238E27FC236}">
                <a16:creationId xmlns:a16="http://schemas.microsoft.com/office/drawing/2014/main" xmlns="" id="{243BEF2A-FD50-6B4A-BDAD-BA7381D46B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021" y="6145140"/>
            <a:ext cx="2248248" cy="712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xmlns="" id="{1A56FF5F-F04D-9246-9B10-B711861576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326" y="5867090"/>
            <a:ext cx="5188857" cy="846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rgbClr val="337AB7"/>
                </a:solidFill>
                <a:effectLst/>
                <a:latin typeface="Formular"/>
              </a:rPr>
              <a:t>  </a:t>
            </a:r>
            <a:r>
              <a:rPr kumimoji="0" lang="en-US" altLang="en-US" sz="3100" b="0" i="0" u="none" strike="noStrike" cap="none" normalizeH="0" baseline="0" dirty="0">
                <a:ln>
                  <a:noFill/>
                </a:ln>
                <a:solidFill>
                  <a:srgbClr val="337AB7"/>
                </a:solidFill>
                <a:effectLst/>
                <a:latin typeface="Formular"/>
              </a:rPr>
              <a:t>                  </a:t>
            </a: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Formular"/>
              </a:rPr>
              <a:t>Звонок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Formular"/>
              </a:rPr>
              <a:t>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Formular"/>
              </a:rPr>
              <a:t>бесплатный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Formular"/>
              </a:rPr>
              <a:t>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Formular"/>
              </a:rPr>
              <a:t>и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Formular"/>
              </a:rPr>
              <a:t> </a:t>
            </a:r>
            <a:r>
              <a:rPr kumimoji="0" lang="en-US" altLang="en-US" sz="105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Formular"/>
              </a:rPr>
              <a:t>анонимный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93F8A"/>
                </a:solidFill>
                <a:effectLst/>
                <a:latin typeface="Formular"/>
                <a:hlinkClick r:id="rId4"/>
              </a:rPr>
              <a:t>8-800-2000-122  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93F8A"/>
                </a:solidFill>
                <a:effectLst/>
                <a:latin typeface="Formular"/>
              </a:rPr>
              <a:t> 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93F8A"/>
                </a:solidFill>
                <a:effectLst/>
                <a:latin typeface="Formular"/>
              </a:rPr>
              <a:t>  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rgbClr val="093F8A"/>
                </a:solidFill>
                <a:effectLst/>
                <a:latin typeface="Formular"/>
              </a:rPr>
              <a:t>    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44466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>
            <a:extLst>
              <a:ext uri="{FF2B5EF4-FFF2-40B4-BE49-F238E27FC236}">
                <a16:creationId xmlns:a16="http://schemas.microsoft.com/office/drawing/2014/main" xmlns="" id="{E165A6D2-289F-4DCB-A599-F5C59D614380}"/>
              </a:ext>
            </a:extLst>
          </p:cNvPr>
          <p:cNvSpPr/>
          <p:nvPr/>
        </p:nvSpPr>
        <p:spPr>
          <a:xfrm>
            <a:off x="1642269" y="4350754"/>
            <a:ext cx="4510402" cy="400110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algn="ctr"/>
            <a:r>
              <a:rPr lang="ru-RU" altLang="ko-KR" sz="2000" b="1" dirty="0">
                <a:latin typeface="+mj-lt"/>
              </a:rPr>
              <a:t>ПЕССИМИСТЫ</a:t>
            </a:r>
            <a:endParaRPr lang="en-US" altLang="ko-KR" sz="2000" b="1" dirty="0"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C690E3A-2E12-4984-AABF-4F4BB4D7A22D}"/>
              </a:ext>
            </a:extLst>
          </p:cNvPr>
          <p:cNvSpPr txBox="1"/>
          <p:nvPr/>
        </p:nvSpPr>
        <p:spPr>
          <a:xfrm>
            <a:off x="1287073" y="4832047"/>
            <a:ext cx="477310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285750" indent="-285750">
              <a:buFont typeface="Overpass Light" panose="00000400000000000000" pitchFamily="2" charset="0"/>
              <a:buChar char="−"/>
              <a:defRPr sz="1400">
                <a:solidFill>
                  <a:srgbClr val="1E292E"/>
                </a:solidFill>
              </a:defRPr>
            </a:lvl1pPr>
          </a:lstStyle>
          <a:p>
            <a:r>
              <a:rPr lang="en-US" b="1" dirty="0" err="1"/>
              <a:t>Пессимисты</a:t>
            </a:r>
            <a:r>
              <a:rPr lang="en-US" b="1" dirty="0"/>
              <a:t> </a:t>
            </a:r>
            <a:r>
              <a:rPr lang="en-US" b="1" dirty="0" err="1"/>
              <a:t>склонны</a:t>
            </a:r>
            <a:r>
              <a:rPr lang="en-US" b="1" dirty="0"/>
              <a:t> </a:t>
            </a:r>
            <a:r>
              <a:rPr lang="en-US" b="1" dirty="0" err="1"/>
              <a:t>к</a:t>
            </a:r>
            <a:r>
              <a:rPr lang="en-US" b="1" dirty="0"/>
              <a:t> </a:t>
            </a:r>
            <a:r>
              <a:rPr lang="en-US" b="1" dirty="0" err="1"/>
              <a:t>депрессии</a:t>
            </a:r>
            <a:r>
              <a:rPr lang="en-US" b="1" dirty="0"/>
              <a:t> </a:t>
            </a:r>
            <a:r>
              <a:rPr lang="en-US" b="1" dirty="0" err="1"/>
              <a:t>и</a:t>
            </a:r>
            <a:r>
              <a:rPr lang="en-US" b="1" dirty="0"/>
              <a:t> </a:t>
            </a:r>
            <a:r>
              <a:rPr lang="en-US" b="1" dirty="0" err="1"/>
              <a:t>унынию</a:t>
            </a:r>
            <a:r>
              <a:rPr lang="en-US" b="1" dirty="0"/>
              <a:t>, </a:t>
            </a:r>
            <a:endParaRPr lang="ru-RU" b="1" dirty="0"/>
          </a:p>
          <a:p>
            <a:pPr marL="0" indent="0">
              <a:buNone/>
            </a:pPr>
            <a:r>
              <a:rPr lang="en-US" b="1" dirty="0" err="1"/>
              <a:t>что</a:t>
            </a:r>
            <a:r>
              <a:rPr lang="en-US" b="1" dirty="0"/>
              <a:t> </a:t>
            </a:r>
            <a:r>
              <a:rPr lang="en-US" b="1" dirty="0" err="1"/>
              <a:t>отталкивает</a:t>
            </a:r>
            <a:r>
              <a:rPr lang="en-US" b="1" dirty="0"/>
              <a:t> </a:t>
            </a:r>
            <a:r>
              <a:rPr lang="en-US" b="1" dirty="0" err="1"/>
              <a:t>окружающих</a:t>
            </a:r>
            <a:r>
              <a:rPr lang="en-US" b="1" dirty="0"/>
              <a:t>. </a:t>
            </a:r>
            <a:endParaRPr lang="ru-RU" b="1" dirty="0"/>
          </a:p>
          <a:p>
            <a:pPr marL="0" indent="0">
              <a:buNone/>
            </a:pPr>
            <a:r>
              <a:rPr lang="en-US" b="1" dirty="0" err="1"/>
              <a:t>Пессимисты</a:t>
            </a:r>
            <a:r>
              <a:rPr lang="en-US" b="1" dirty="0"/>
              <a:t> </a:t>
            </a:r>
            <a:r>
              <a:rPr lang="en-US" b="1" dirty="0" err="1"/>
              <a:t>страдают</a:t>
            </a:r>
            <a:r>
              <a:rPr lang="en-US" b="1" dirty="0"/>
              <a:t> </a:t>
            </a:r>
            <a:r>
              <a:rPr lang="en-US" b="1" dirty="0" err="1"/>
              <a:t>от</a:t>
            </a:r>
            <a:r>
              <a:rPr lang="en-US" b="1" dirty="0"/>
              <a:t> </a:t>
            </a:r>
            <a:r>
              <a:rPr lang="en-US" b="1" dirty="0" err="1"/>
              <a:t>стрессов</a:t>
            </a:r>
            <a:r>
              <a:rPr lang="en-US" b="1" dirty="0"/>
              <a:t>, </a:t>
            </a:r>
            <a:r>
              <a:rPr lang="en-US" b="1" dirty="0" err="1"/>
              <a:t>часто</a:t>
            </a:r>
            <a:r>
              <a:rPr lang="en-US" b="1" dirty="0"/>
              <a:t> </a:t>
            </a:r>
            <a:r>
              <a:rPr lang="en-US" b="1" dirty="0" err="1"/>
              <a:t>болеют</a:t>
            </a:r>
            <a:r>
              <a:rPr lang="en-US" b="1" dirty="0"/>
              <a:t>…</a:t>
            </a:r>
            <a:r>
              <a:rPr lang="ru-RU" b="1" dirty="0"/>
              <a:t>.</a:t>
            </a:r>
            <a:endParaRPr lang="en-US" b="1" dirty="0"/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xmlns="" id="{E981D482-7B7F-439F-8632-C666EF564FDB}"/>
              </a:ext>
            </a:extLst>
          </p:cNvPr>
          <p:cNvSpPr/>
          <p:nvPr/>
        </p:nvSpPr>
        <p:spPr>
          <a:xfrm>
            <a:off x="6060179" y="4406234"/>
            <a:ext cx="4510402" cy="400110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algn="ctr"/>
            <a:r>
              <a:rPr lang="ru-RU" altLang="ko-KR" sz="2000" b="1" dirty="0">
                <a:latin typeface="+mj-lt"/>
              </a:rPr>
              <a:t>ОПТИМИСТЫ</a:t>
            </a:r>
            <a:endParaRPr lang="en-US" altLang="ko-KR" sz="2000" b="1" dirty="0">
              <a:latin typeface="+mj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57D0589C-2E3F-4074-8E61-CEC9D64F765E}"/>
              </a:ext>
            </a:extLst>
          </p:cNvPr>
          <p:cNvSpPr txBox="1"/>
          <p:nvPr/>
        </p:nvSpPr>
        <p:spPr>
          <a:xfrm>
            <a:off x="6310036" y="4700464"/>
            <a:ext cx="51003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285750" indent="-285750">
              <a:buFont typeface="Overpass Light" panose="00000400000000000000" pitchFamily="2" charset="0"/>
              <a:buChar char="−"/>
              <a:defRPr sz="1400">
                <a:solidFill>
                  <a:srgbClr val="1E292E"/>
                </a:solidFill>
              </a:defRPr>
            </a:lvl1pPr>
          </a:lstStyle>
          <a:p>
            <a:pPr algn="ctr"/>
            <a:r>
              <a:rPr lang="en-US" b="1" dirty="0" err="1"/>
              <a:t>Оптимист</a:t>
            </a:r>
            <a:r>
              <a:rPr lang="en-US" b="1" dirty="0"/>
              <a:t> </a:t>
            </a:r>
            <a:r>
              <a:rPr lang="en-US" b="1" dirty="0" err="1"/>
              <a:t>утверждает</a:t>
            </a:r>
            <a:r>
              <a:rPr lang="en-US" b="1" dirty="0"/>
              <a:t>, </a:t>
            </a:r>
            <a:r>
              <a:rPr lang="en-US" b="1" dirty="0" err="1"/>
              <a:t>что</a:t>
            </a:r>
            <a:r>
              <a:rPr lang="en-US" b="1" dirty="0"/>
              <a:t> </a:t>
            </a:r>
            <a:r>
              <a:rPr lang="en-US" b="1" dirty="0" err="1"/>
              <a:t>мир</a:t>
            </a:r>
            <a:r>
              <a:rPr lang="en-US" b="1" dirty="0"/>
              <a:t> </a:t>
            </a:r>
            <a:r>
              <a:rPr lang="en-US" b="1" dirty="0" err="1"/>
              <a:t>замечателен</a:t>
            </a:r>
            <a:r>
              <a:rPr lang="en-US" b="1" dirty="0"/>
              <a:t>, </a:t>
            </a:r>
            <a:r>
              <a:rPr lang="en-US" b="1" dirty="0" err="1"/>
              <a:t>что</a:t>
            </a:r>
            <a:r>
              <a:rPr lang="en-US" b="1" dirty="0"/>
              <a:t> </a:t>
            </a:r>
            <a:r>
              <a:rPr lang="ru-RU" b="1" dirty="0"/>
              <a:t> </a:t>
            </a:r>
          </a:p>
          <a:p>
            <a:pPr marL="0" indent="0" algn="ctr">
              <a:buNone/>
            </a:pPr>
            <a:r>
              <a:rPr lang="en-US" b="1" dirty="0" err="1"/>
              <a:t>человек</a:t>
            </a:r>
            <a:r>
              <a:rPr lang="en-US" b="1" dirty="0"/>
              <a:t> </a:t>
            </a:r>
            <a:r>
              <a:rPr lang="en-US" b="1" dirty="0" err="1"/>
              <a:t>может</a:t>
            </a:r>
            <a:r>
              <a:rPr lang="en-US" b="1" dirty="0"/>
              <a:t> </a:t>
            </a:r>
            <a:r>
              <a:rPr lang="en-US" b="1" dirty="0" err="1"/>
              <a:t>воплотить</a:t>
            </a:r>
            <a:r>
              <a:rPr lang="en-US" b="1" dirty="0"/>
              <a:t> </a:t>
            </a:r>
            <a:r>
              <a:rPr lang="en-US" b="1" dirty="0" err="1"/>
              <a:t>многие</a:t>
            </a:r>
            <a:r>
              <a:rPr lang="en-US" b="1" dirty="0"/>
              <a:t> </a:t>
            </a:r>
            <a:r>
              <a:rPr lang="en-US" b="1" dirty="0" err="1"/>
              <a:t>свои</a:t>
            </a:r>
            <a:r>
              <a:rPr lang="en-US" b="1" dirty="0"/>
              <a:t> </a:t>
            </a:r>
            <a:r>
              <a:rPr lang="en-US" b="1" dirty="0" err="1"/>
              <a:t>мечты</a:t>
            </a:r>
            <a:r>
              <a:rPr lang="en-US" b="1" dirty="0"/>
              <a:t> </a:t>
            </a:r>
            <a:r>
              <a:rPr lang="en-US" b="1" dirty="0" err="1"/>
              <a:t>и</a:t>
            </a:r>
            <a:r>
              <a:rPr lang="en-US" b="1" dirty="0"/>
              <a:t> </a:t>
            </a:r>
            <a:r>
              <a:rPr lang="en-US" b="1" dirty="0" err="1"/>
              <a:t>цели</a:t>
            </a:r>
            <a:r>
              <a:rPr lang="en-US" b="1" dirty="0"/>
              <a:t>, </a:t>
            </a:r>
            <a:endParaRPr lang="ru-RU" b="1" dirty="0"/>
          </a:p>
          <a:p>
            <a:pPr marL="0" indent="0" algn="ctr">
              <a:buNone/>
            </a:pPr>
            <a:r>
              <a:rPr lang="en-US" b="1" dirty="0" err="1"/>
              <a:t>что</a:t>
            </a:r>
            <a:r>
              <a:rPr lang="en-US" b="1" dirty="0"/>
              <a:t> </a:t>
            </a:r>
            <a:r>
              <a:rPr lang="en-US" b="1" dirty="0" err="1"/>
              <a:t>почти</a:t>
            </a:r>
            <a:r>
              <a:rPr lang="en-US" b="1" dirty="0"/>
              <a:t> </a:t>
            </a:r>
            <a:r>
              <a:rPr lang="en-US" b="1" dirty="0" err="1"/>
              <a:t>из</a:t>
            </a:r>
            <a:r>
              <a:rPr lang="en-US" b="1" dirty="0"/>
              <a:t> </a:t>
            </a:r>
            <a:r>
              <a:rPr lang="en-US" b="1" dirty="0" err="1"/>
              <a:t>любой</a:t>
            </a:r>
            <a:r>
              <a:rPr lang="en-US" b="1" dirty="0"/>
              <a:t> </a:t>
            </a:r>
            <a:r>
              <a:rPr lang="en-US" b="1" dirty="0" err="1"/>
              <a:t>ситуации</a:t>
            </a:r>
            <a:r>
              <a:rPr lang="en-US" b="1" dirty="0"/>
              <a:t> </a:t>
            </a:r>
            <a:r>
              <a:rPr lang="en-US" b="1" dirty="0" err="1"/>
              <a:t>есть</a:t>
            </a:r>
            <a:r>
              <a:rPr lang="en-US" b="1" dirty="0"/>
              <a:t> </a:t>
            </a:r>
            <a:r>
              <a:rPr lang="en-US" b="1" dirty="0" err="1"/>
              <a:t>выход</a:t>
            </a:r>
            <a:r>
              <a:rPr lang="en-US" b="1" dirty="0"/>
              <a:t>. </a:t>
            </a:r>
            <a:endParaRPr lang="ru-RU" b="1" dirty="0"/>
          </a:p>
          <a:p>
            <a:pPr marL="0" indent="0" algn="ctr">
              <a:buNone/>
            </a:pPr>
            <a:r>
              <a:rPr lang="en-US" b="1" dirty="0" err="1"/>
              <a:t>Оптимисты</a:t>
            </a:r>
            <a:r>
              <a:rPr lang="en-US" b="1" dirty="0"/>
              <a:t> </a:t>
            </a:r>
            <a:r>
              <a:rPr lang="en-US" b="1" dirty="0" err="1"/>
              <a:t>легко</a:t>
            </a:r>
            <a:r>
              <a:rPr lang="en-US" b="1" dirty="0"/>
              <a:t> </a:t>
            </a:r>
            <a:r>
              <a:rPr lang="en-US" b="1" dirty="0" err="1"/>
              <a:t>сходятся</a:t>
            </a:r>
            <a:r>
              <a:rPr lang="en-US" b="1" dirty="0"/>
              <a:t> </a:t>
            </a:r>
            <a:r>
              <a:rPr lang="en-US" b="1" dirty="0" err="1"/>
              <a:t>с</a:t>
            </a:r>
            <a:r>
              <a:rPr lang="en-US" b="1" dirty="0"/>
              <a:t> </a:t>
            </a:r>
            <a:r>
              <a:rPr lang="en-US" b="1" dirty="0" err="1"/>
              <a:t>другими</a:t>
            </a:r>
            <a:r>
              <a:rPr lang="en-US" b="1" dirty="0"/>
              <a:t> </a:t>
            </a:r>
            <a:r>
              <a:rPr lang="en-US" b="1" dirty="0" err="1"/>
              <a:t>людьми</a:t>
            </a:r>
            <a:r>
              <a:rPr lang="en-US" b="1" dirty="0"/>
              <a:t>,</a:t>
            </a:r>
            <a:endParaRPr lang="ru-RU" b="1" dirty="0"/>
          </a:p>
          <a:p>
            <a:pPr marL="0" indent="0" algn="ctr">
              <a:buNone/>
            </a:pPr>
            <a:r>
              <a:rPr lang="en-US" b="1" dirty="0" err="1"/>
              <a:t>у</a:t>
            </a:r>
            <a:r>
              <a:rPr lang="en-US" b="1" dirty="0"/>
              <a:t> </a:t>
            </a:r>
            <a:r>
              <a:rPr lang="en-US" b="1" dirty="0" err="1"/>
              <a:t>них</a:t>
            </a:r>
            <a:r>
              <a:rPr lang="en-US" b="1" dirty="0"/>
              <a:t> </a:t>
            </a:r>
            <a:r>
              <a:rPr lang="en-US" b="1" dirty="0" err="1"/>
              <a:t>много</a:t>
            </a:r>
            <a:r>
              <a:rPr lang="en-US" b="1" dirty="0"/>
              <a:t> </a:t>
            </a:r>
            <a:r>
              <a:rPr lang="en-US" b="1" dirty="0" err="1"/>
              <a:t>друзей</a:t>
            </a:r>
            <a:r>
              <a:rPr lang="en-US" b="1" dirty="0"/>
              <a:t>, </a:t>
            </a:r>
            <a:r>
              <a:rPr lang="en-US" b="1" dirty="0" err="1"/>
              <a:t>они</a:t>
            </a:r>
            <a:r>
              <a:rPr lang="en-US" b="1" dirty="0"/>
              <a:t> </a:t>
            </a:r>
            <a:r>
              <a:rPr lang="en-US" b="1" dirty="0" err="1"/>
              <a:t>радуются</a:t>
            </a:r>
            <a:r>
              <a:rPr lang="en-US" b="1" dirty="0"/>
              <a:t> </a:t>
            </a:r>
            <a:r>
              <a:rPr lang="en-US" b="1" dirty="0" err="1"/>
              <a:t>каждому</a:t>
            </a:r>
            <a:r>
              <a:rPr lang="en-US" b="1" dirty="0"/>
              <a:t> </a:t>
            </a:r>
            <a:r>
              <a:rPr lang="en-US" b="1" dirty="0" err="1"/>
              <a:t>новому</a:t>
            </a:r>
            <a:r>
              <a:rPr lang="en-US" b="1" dirty="0"/>
              <a:t> </a:t>
            </a:r>
            <a:endParaRPr lang="ru-RU" b="1" dirty="0"/>
          </a:p>
          <a:p>
            <a:pPr marL="0" indent="0" algn="ctr">
              <a:buNone/>
            </a:pPr>
            <a:r>
              <a:rPr lang="en-US" b="1" dirty="0" err="1"/>
              <a:t>дню</a:t>
            </a:r>
            <a:r>
              <a:rPr lang="en-US" b="1" dirty="0"/>
              <a:t> </a:t>
            </a:r>
            <a:r>
              <a:rPr lang="en-US" b="1" dirty="0" err="1"/>
              <a:t>и</a:t>
            </a:r>
            <a:r>
              <a:rPr lang="en-US" b="1" dirty="0"/>
              <a:t> </a:t>
            </a:r>
            <a:r>
              <a:rPr lang="en-US" b="1" dirty="0" err="1"/>
              <a:t>получают</a:t>
            </a:r>
            <a:r>
              <a:rPr lang="en-US" b="1" dirty="0"/>
              <a:t> </a:t>
            </a:r>
            <a:r>
              <a:rPr lang="en-US" b="1" dirty="0" err="1"/>
              <a:t>массу</a:t>
            </a:r>
            <a:r>
              <a:rPr lang="en-US" b="1" dirty="0"/>
              <a:t> </a:t>
            </a:r>
            <a:r>
              <a:rPr lang="en-US" b="1" dirty="0" err="1"/>
              <a:t>положительных</a:t>
            </a:r>
            <a:r>
              <a:rPr lang="en-US" b="1" dirty="0"/>
              <a:t> </a:t>
            </a:r>
            <a:r>
              <a:rPr lang="en-US" b="1" dirty="0" err="1"/>
              <a:t>эмоций</a:t>
            </a:r>
            <a:endParaRPr lang="en-US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B9D5B2A-8A98-45B3-B564-A2D106F0C7BE}"/>
              </a:ext>
            </a:extLst>
          </p:cNvPr>
          <p:cNvSpPr txBox="1"/>
          <p:nvPr/>
        </p:nvSpPr>
        <p:spPr>
          <a:xfrm>
            <a:off x="1287073" y="205681"/>
            <a:ext cx="9956800" cy="243143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>
            <a:defPPr>
              <a:defRPr lang="ko-KR"/>
            </a:defPPr>
            <a:lvl1pPr>
              <a:defRPr sz="320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 algn="ctr"/>
            <a:endParaRPr lang="ru-RU" dirty="0">
              <a:solidFill>
                <a:schemeClr val="tx1"/>
              </a:solidFill>
            </a:endParaRPr>
          </a:p>
          <a:p>
            <a:pPr algn="ctr"/>
            <a:r>
              <a:rPr lang="ru-RU" dirty="0">
                <a:solidFill>
                  <a:schemeClr val="tx1"/>
                </a:solidFill>
              </a:rPr>
              <a:t>Жизнь на </a:t>
            </a:r>
            <a:r>
              <a:rPr lang="ru-RU" b="1" dirty="0">
                <a:solidFill>
                  <a:schemeClr val="tx1"/>
                </a:solidFill>
              </a:rPr>
              <a:t>10% </a:t>
            </a:r>
            <a:r>
              <a:rPr lang="ru-RU" sz="2800" dirty="0">
                <a:solidFill>
                  <a:schemeClr val="tx1"/>
                </a:solidFill>
              </a:rPr>
              <a:t>состоит из того, что с нами </a:t>
            </a:r>
            <a:endParaRPr lang="ru-RU" sz="2800" dirty="0" smtClean="0">
              <a:solidFill>
                <a:schemeClr val="tx1"/>
              </a:solidFill>
            </a:endParaRPr>
          </a:p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происходит </a:t>
            </a:r>
            <a:r>
              <a:rPr lang="ru-RU" dirty="0">
                <a:solidFill>
                  <a:schemeClr val="tx1"/>
                </a:solidFill>
              </a:rPr>
              <a:t>и на </a:t>
            </a:r>
            <a:r>
              <a:rPr lang="ru-RU" b="1" dirty="0">
                <a:solidFill>
                  <a:schemeClr val="tx1"/>
                </a:solidFill>
              </a:rPr>
              <a:t>90% из того, как мы к этому </a:t>
            </a:r>
            <a:endParaRPr lang="ru-RU" b="1" dirty="0" smtClean="0">
              <a:solidFill>
                <a:schemeClr val="tx1"/>
              </a:solidFill>
            </a:endParaRP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относимся</a:t>
            </a:r>
            <a:r>
              <a:rPr lang="ru-RU" b="1" dirty="0">
                <a:solidFill>
                  <a:schemeClr val="tx1"/>
                </a:solidFill>
              </a:rPr>
              <a:t>.</a:t>
            </a:r>
            <a:endParaRPr lang="en-US" b="1" dirty="0">
              <a:solidFill>
                <a:schemeClr val="tx1"/>
              </a:solidFill>
            </a:endParaRPr>
          </a:p>
          <a:p>
            <a:pPr algn="ctr"/>
            <a:endParaRPr lang="ko-KR" altLang="en-US" sz="2400" i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xmlns="" id="{0080F4F7-6FCF-4B78-BA79-98C5D55623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1991" y="1006574"/>
            <a:ext cx="1190009" cy="1528886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xmlns="" id="{20955381-176E-42E0-92B2-F20438E83E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43"/>
          <a:stretch/>
        </p:blipFill>
        <p:spPr>
          <a:xfrm>
            <a:off x="-1" y="2824560"/>
            <a:ext cx="1024375" cy="2206640"/>
          </a:xfrm>
          <a:prstGeom prst="rect">
            <a:avLst/>
          </a:prstGeom>
        </p:spPr>
      </p:pic>
      <p:pic>
        <p:nvPicPr>
          <p:cNvPr id="18" name="Picture Placeholder 3">
            <a:extLst>
              <a:ext uri="{FF2B5EF4-FFF2-40B4-BE49-F238E27FC236}">
                <a16:creationId xmlns:a16="http://schemas.microsoft.com/office/drawing/2014/main" xmlns="" id="{9BC4CB9C-DAC8-934B-8F4C-E63476583A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2" r="13802"/>
          <a:stretch>
            <a:fillRect/>
          </a:stretch>
        </p:blipFill>
        <p:spPr>
          <a:xfrm>
            <a:off x="2777533" y="1771017"/>
            <a:ext cx="2498558" cy="2498554"/>
          </a:xfrm>
          <a:prstGeom prst="ellipse">
            <a:avLst/>
          </a:prstGeom>
        </p:spPr>
      </p:pic>
      <p:pic>
        <p:nvPicPr>
          <p:cNvPr id="19" name="Picture Placeholder 13">
            <a:extLst>
              <a:ext uri="{FF2B5EF4-FFF2-40B4-BE49-F238E27FC236}">
                <a16:creationId xmlns:a16="http://schemas.microsoft.com/office/drawing/2014/main" xmlns="" id="{E8EEDAB4-0129-FD4F-B0B8-CA8A7BB4CD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7" r="11667"/>
          <a:stretch>
            <a:fillRect/>
          </a:stretch>
        </p:blipFill>
        <p:spPr>
          <a:xfrm>
            <a:off x="7029250" y="1713651"/>
            <a:ext cx="2676432" cy="267642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198446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D52DE26-28B3-4FCF-B495-D2C34D7CAE1A}"/>
              </a:ext>
            </a:extLst>
          </p:cNvPr>
          <p:cNvSpPr txBox="1"/>
          <p:nvPr/>
        </p:nvSpPr>
        <p:spPr>
          <a:xfrm>
            <a:off x="947283" y="3876829"/>
            <a:ext cx="30832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ko-KR" sz="2000" dirty="0"/>
              <a:t>НАПОЛОВИНУ ПОЛОН</a:t>
            </a:r>
            <a:endParaRPr lang="en-US" altLang="ko-KR" sz="2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2D3C4DE-D31D-4FB1-AF88-4F5FB59253EE}"/>
              </a:ext>
            </a:extLst>
          </p:cNvPr>
          <p:cNvSpPr txBox="1"/>
          <p:nvPr/>
        </p:nvSpPr>
        <p:spPr>
          <a:xfrm>
            <a:off x="1158162" y="3307090"/>
            <a:ext cx="2223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i="1" dirty="0">
                <a:latin typeface="+mj-lt"/>
              </a:rPr>
              <a:t>01.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569D0F07-37D1-40C9-9D4F-6CD6B96F304E}"/>
              </a:ext>
            </a:extLst>
          </p:cNvPr>
          <p:cNvSpPr txBox="1"/>
          <p:nvPr/>
        </p:nvSpPr>
        <p:spPr>
          <a:xfrm>
            <a:off x="4400092" y="3860853"/>
            <a:ext cx="26452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ko-KR" sz="2000" dirty="0"/>
              <a:t>НАПОЛОВИНУ ПУСТ</a:t>
            </a:r>
            <a:endParaRPr lang="en-US" altLang="ko-KR" sz="20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CFE9EC26-3B62-492E-AAC6-8FBA337C044A}"/>
              </a:ext>
            </a:extLst>
          </p:cNvPr>
          <p:cNvSpPr txBox="1"/>
          <p:nvPr/>
        </p:nvSpPr>
        <p:spPr>
          <a:xfrm>
            <a:off x="4400092" y="3307090"/>
            <a:ext cx="2223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i="1" dirty="0">
                <a:latin typeface="+mj-lt"/>
              </a:rPr>
              <a:t>02.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3731EF0-8963-48BE-A9B6-B60C5B4B9252}"/>
              </a:ext>
            </a:extLst>
          </p:cNvPr>
          <p:cNvSpPr txBox="1"/>
          <p:nvPr/>
        </p:nvSpPr>
        <p:spPr>
          <a:xfrm>
            <a:off x="2172362" y="2289804"/>
            <a:ext cx="5955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ko-KR" sz="3200" b="1" dirty="0">
                <a:latin typeface="+mj-lt"/>
                <a:cs typeface="Arial" panose="020B0604020202020204" pitchFamily="34" charset="0"/>
              </a:rPr>
              <a:t>СТАКАН</a:t>
            </a:r>
            <a:r>
              <a:rPr lang="ru-RU" altLang="ko-KR" sz="3200" i="1" dirty="0">
                <a:latin typeface="+mj-lt"/>
                <a:cs typeface="Arial" panose="020B0604020202020204" pitchFamily="34" charset="0"/>
              </a:rPr>
              <a:t> </a:t>
            </a:r>
            <a:endParaRPr lang="en-US" altLang="ko-KR" sz="3200" i="1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xmlns="" id="{4C778DAB-8AE7-F248-AC96-AFEC74CC5DC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32" r="27632"/>
          <a:stretch>
            <a:fillRect/>
          </a:stretch>
        </p:blipFill>
        <p:spPr>
          <a:xfrm>
            <a:off x="7642022" y="992778"/>
            <a:ext cx="3633878" cy="4872444"/>
          </a:xfrm>
        </p:spPr>
      </p:pic>
      <p:sp>
        <p:nvSpPr>
          <p:cNvPr id="5" name="Right Arrow 4">
            <a:extLst>
              <a:ext uri="{FF2B5EF4-FFF2-40B4-BE49-F238E27FC236}">
                <a16:creationId xmlns:a16="http://schemas.microsoft.com/office/drawing/2014/main" xmlns="" id="{86C05DF3-F706-B641-AEB6-1A4759848540}"/>
              </a:ext>
            </a:extLst>
          </p:cNvPr>
          <p:cNvSpPr/>
          <p:nvPr/>
        </p:nvSpPr>
        <p:spPr>
          <a:xfrm>
            <a:off x="4400092" y="2329928"/>
            <a:ext cx="2478505" cy="504526"/>
          </a:xfrm>
          <a:prstGeom prst="rightArrow">
            <a:avLst/>
          </a:prstGeom>
          <a:solidFill>
            <a:srgbClr val="EE4136"/>
          </a:solidFill>
          <a:ln w="412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F53BD14-C927-2640-8240-A9EABA65580E}"/>
              </a:ext>
            </a:extLst>
          </p:cNvPr>
          <p:cNvSpPr/>
          <p:nvPr/>
        </p:nvSpPr>
        <p:spPr>
          <a:xfrm>
            <a:off x="3261287" y="3568700"/>
            <a:ext cx="885542" cy="52783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8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r>
              <a:rPr lang="en-US" sz="199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555540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085D59A-0BBE-4E0E-B54C-D453B6C28188}"/>
              </a:ext>
            </a:extLst>
          </p:cNvPr>
          <p:cNvSpPr txBox="1"/>
          <p:nvPr/>
        </p:nvSpPr>
        <p:spPr>
          <a:xfrm>
            <a:off x="1905730" y="1712134"/>
            <a:ext cx="8178802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sz="3200" b="1"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ru-RU" altLang="ko-KR" sz="4000" dirty="0">
                <a:latin typeface="+mj-lt"/>
              </a:rPr>
              <a:t>ПОЗИТИВНОЕ МЫШЛЕНИЕ</a:t>
            </a:r>
            <a:endParaRPr lang="ko-KR" altLang="en-US" sz="4000" dirty="0">
              <a:latin typeface="+mj-lt"/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xmlns="" id="{D021304A-49C2-4CF2-B80C-E77097E6BF73}"/>
              </a:ext>
            </a:extLst>
          </p:cNvPr>
          <p:cNvSpPr/>
          <p:nvPr/>
        </p:nvSpPr>
        <p:spPr>
          <a:xfrm>
            <a:off x="1110259" y="3715154"/>
            <a:ext cx="4307608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/>
              <a:t>отношение</a:t>
            </a:r>
            <a:r>
              <a:rPr lang="en-US" sz="2400" b="1" dirty="0"/>
              <a:t> </a:t>
            </a:r>
            <a:r>
              <a:rPr lang="en-US" sz="2400" b="1" dirty="0" err="1"/>
              <a:t>к</a:t>
            </a:r>
            <a:r>
              <a:rPr lang="en-US" sz="2400" b="1" dirty="0"/>
              <a:t> </a:t>
            </a:r>
            <a:r>
              <a:rPr lang="en-US" sz="2400" b="1" dirty="0" err="1"/>
              <a:t>жизни</a:t>
            </a:r>
            <a:r>
              <a:rPr lang="en-US" sz="2400" b="1" dirty="0"/>
              <a:t> </a:t>
            </a:r>
            <a:endParaRPr lang="ru-RU" sz="2400" b="1" dirty="0"/>
          </a:p>
          <a:p>
            <a:pPr algn="ctr"/>
            <a:r>
              <a:rPr lang="en-US" sz="2400" b="1" dirty="0" err="1"/>
              <a:t>людей</a:t>
            </a:r>
            <a:r>
              <a:rPr lang="en-US" sz="2400" b="1" dirty="0"/>
              <a:t> </a:t>
            </a:r>
            <a:r>
              <a:rPr lang="en-US" sz="2400" b="1" dirty="0" err="1"/>
              <a:t>кроется</a:t>
            </a:r>
            <a:r>
              <a:rPr lang="en-US" sz="2400" b="1" dirty="0"/>
              <a:t> </a:t>
            </a:r>
            <a:endParaRPr lang="ru-RU" sz="2400" b="1" dirty="0"/>
          </a:p>
          <a:p>
            <a:pPr algn="ctr"/>
            <a:r>
              <a:rPr lang="en-US" sz="2400" b="1" dirty="0" err="1"/>
              <a:t>в</a:t>
            </a:r>
            <a:r>
              <a:rPr lang="en-US" sz="2400" b="1" dirty="0"/>
              <a:t> </a:t>
            </a:r>
            <a:r>
              <a:rPr lang="en-US" sz="2400" b="1" dirty="0" err="1"/>
              <a:t>силе</a:t>
            </a:r>
            <a:r>
              <a:rPr lang="en-US" sz="2400" b="1" dirty="0"/>
              <a:t> </a:t>
            </a:r>
            <a:r>
              <a:rPr lang="en-US" sz="2400" b="1" dirty="0" err="1"/>
              <a:t>мышления</a:t>
            </a:r>
            <a:r>
              <a:rPr lang="en-US" sz="2800" b="1" dirty="0"/>
              <a:t> </a:t>
            </a:r>
            <a:endParaRPr lang="ko-KR" altLang="en-US" sz="2800" b="1" i="1" dirty="0">
              <a:latin typeface="+mj-lt"/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xmlns="" id="{8FAC8477-7D8C-4041-AF2C-F7819D64F356}"/>
              </a:ext>
            </a:extLst>
          </p:cNvPr>
          <p:cNvSpPr/>
          <p:nvPr/>
        </p:nvSpPr>
        <p:spPr>
          <a:xfrm>
            <a:off x="1507302" y="3030813"/>
            <a:ext cx="10998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800" i="1" dirty="0">
                <a:latin typeface="+mj-lt"/>
              </a:rPr>
              <a:t>01</a:t>
            </a:r>
            <a:endParaRPr lang="ko-KR" altLang="en-US" sz="2800" i="1" dirty="0">
              <a:latin typeface="+mj-lt"/>
            </a:endParaRPr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xmlns="" id="{34A21EBA-10D0-4EFD-BEAF-0FD80C267F4B}"/>
              </a:ext>
            </a:extLst>
          </p:cNvPr>
          <p:cNvSpPr/>
          <p:nvPr/>
        </p:nvSpPr>
        <p:spPr>
          <a:xfrm>
            <a:off x="6272516" y="3686122"/>
            <a:ext cx="5217642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/>
              <a:t>наши</a:t>
            </a:r>
            <a:r>
              <a:rPr lang="en-US" sz="2400" b="1" dirty="0"/>
              <a:t> </a:t>
            </a:r>
            <a:r>
              <a:rPr lang="en-US" sz="2400" b="1" dirty="0" err="1"/>
              <a:t>мысли</a:t>
            </a:r>
            <a:r>
              <a:rPr lang="en-US" sz="2400" b="1" dirty="0"/>
              <a:t> </a:t>
            </a:r>
            <a:r>
              <a:rPr lang="en-US" sz="2400" b="1" dirty="0" err="1"/>
              <a:t>формируют</a:t>
            </a:r>
            <a:r>
              <a:rPr lang="en-US" sz="2400" b="1" dirty="0"/>
              <a:t> </a:t>
            </a:r>
            <a:endParaRPr lang="ru-RU" sz="2400" b="1" dirty="0"/>
          </a:p>
          <a:p>
            <a:r>
              <a:rPr lang="en-US" sz="2400" b="1" dirty="0" err="1"/>
              <a:t>отношению</a:t>
            </a:r>
            <a:r>
              <a:rPr lang="en-US" sz="2400" b="1" dirty="0"/>
              <a:t> </a:t>
            </a:r>
            <a:r>
              <a:rPr lang="en-US" sz="2400" b="1" dirty="0" err="1"/>
              <a:t>к</a:t>
            </a:r>
            <a:r>
              <a:rPr lang="en-US" sz="2400" b="1" dirty="0"/>
              <a:t> </a:t>
            </a:r>
            <a:r>
              <a:rPr lang="en-US" sz="2400" b="1" dirty="0" err="1"/>
              <a:t>окружающему</a:t>
            </a:r>
            <a:endParaRPr lang="ru-RU" sz="2400" b="1" dirty="0"/>
          </a:p>
          <a:p>
            <a:r>
              <a:rPr lang="en-US" sz="2400" b="1" dirty="0"/>
              <a:t> </a:t>
            </a:r>
            <a:r>
              <a:rPr lang="en-US" sz="2400" b="1" dirty="0" err="1"/>
              <a:t>миру</a:t>
            </a:r>
            <a:r>
              <a:rPr lang="en-US" sz="2400" b="1" dirty="0"/>
              <a:t> </a:t>
            </a:r>
            <a:r>
              <a:rPr lang="en-US" sz="2400" b="1" dirty="0" err="1"/>
              <a:t>и</a:t>
            </a:r>
            <a:r>
              <a:rPr lang="en-US" sz="2400" b="1" dirty="0"/>
              <a:t> </a:t>
            </a:r>
            <a:r>
              <a:rPr lang="en-US" sz="2400" b="1" dirty="0" err="1"/>
              <a:t>людям</a:t>
            </a:r>
            <a:r>
              <a:rPr lang="en-US" sz="2800" b="1" dirty="0"/>
              <a:t> </a:t>
            </a:r>
            <a:endParaRPr lang="ko-KR" altLang="en-US" sz="2800" b="1" i="1" dirty="0">
              <a:latin typeface="+mj-lt"/>
            </a:endParaRPr>
          </a:p>
        </p:txBody>
      </p:sp>
      <p:sp>
        <p:nvSpPr>
          <p:cNvPr id="27" name="직사각형 26">
            <a:extLst>
              <a:ext uri="{FF2B5EF4-FFF2-40B4-BE49-F238E27FC236}">
                <a16:creationId xmlns:a16="http://schemas.microsoft.com/office/drawing/2014/main" xmlns="" id="{3D382ACC-089A-4E6F-803F-9484A70D9F45}"/>
              </a:ext>
            </a:extLst>
          </p:cNvPr>
          <p:cNvSpPr/>
          <p:nvPr/>
        </p:nvSpPr>
        <p:spPr>
          <a:xfrm>
            <a:off x="6514230" y="3013338"/>
            <a:ext cx="10998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800" i="1" dirty="0">
                <a:latin typeface="+mj-lt"/>
              </a:rPr>
              <a:t>02</a:t>
            </a:r>
            <a:endParaRPr lang="ko-KR" altLang="en-US" sz="2800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350947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자유형: 도형 8">
            <a:extLst>
              <a:ext uri="{FF2B5EF4-FFF2-40B4-BE49-F238E27FC236}">
                <a16:creationId xmlns:a16="http://schemas.microsoft.com/office/drawing/2014/main" xmlns="" id="{AFD56101-AE2B-4A99-B1F9-51418C52E0E6}"/>
              </a:ext>
            </a:extLst>
          </p:cNvPr>
          <p:cNvSpPr/>
          <p:nvPr/>
        </p:nvSpPr>
        <p:spPr>
          <a:xfrm>
            <a:off x="7884368" y="3001603"/>
            <a:ext cx="3480318" cy="2058039"/>
          </a:xfrm>
          <a:custGeom>
            <a:avLst/>
            <a:gdLst>
              <a:gd name="connsiteX0" fmla="*/ 0 w 3480318"/>
              <a:gd name="connsiteY0" fmla="*/ 0 h 2058039"/>
              <a:gd name="connsiteX1" fmla="*/ 3039447 w 3480318"/>
              <a:gd name="connsiteY1" fmla="*/ 0 h 2058039"/>
              <a:gd name="connsiteX2" fmla="*/ 3480318 w 3480318"/>
              <a:gd name="connsiteY2" fmla="*/ 440872 h 2058039"/>
              <a:gd name="connsiteX3" fmla="*/ 3039447 w 3480318"/>
              <a:gd name="connsiteY3" fmla="*/ 881743 h 2058039"/>
              <a:gd name="connsiteX4" fmla="*/ 1499687 w 3480318"/>
              <a:gd name="connsiteY4" fmla="*/ 881743 h 2058039"/>
              <a:gd name="connsiteX5" fmla="*/ 1499687 w 3480318"/>
              <a:gd name="connsiteY5" fmla="*/ 2058039 h 2058039"/>
              <a:gd name="connsiteX6" fmla="*/ 1463687 w 3480318"/>
              <a:gd name="connsiteY6" fmla="*/ 2058039 h 2058039"/>
              <a:gd name="connsiteX7" fmla="*/ 1463687 w 3480318"/>
              <a:gd name="connsiteY7" fmla="*/ 881743 h 2058039"/>
              <a:gd name="connsiteX8" fmla="*/ 0 w 3480318"/>
              <a:gd name="connsiteY8" fmla="*/ 881743 h 2058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80318" h="2058039">
                <a:moveTo>
                  <a:pt x="0" y="0"/>
                </a:moveTo>
                <a:lnTo>
                  <a:pt x="3039447" y="0"/>
                </a:lnTo>
                <a:lnTo>
                  <a:pt x="3480318" y="440872"/>
                </a:lnTo>
                <a:lnTo>
                  <a:pt x="3039447" y="881743"/>
                </a:lnTo>
                <a:lnTo>
                  <a:pt x="1499687" y="881743"/>
                </a:lnTo>
                <a:lnTo>
                  <a:pt x="1499687" y="2058039"/>
                </a:lnTo>
                <a:lnTo>
                  <a:pt x="1463687" y="2058039"/>
                </a:lnTo>
                <a:lnTo>
                  <a:pt x="1463687" y="881743"/>
                </a:lnTo>
                <a:lnTo>
                  <a:pt x="0" y="881743"/>
                </a:lnTo>
                <a:close/>
              </a:path>
            </a:pathLst>
          </a:custGeom>
          <a:solidFill>
            <a:srgbClr val="1C75BB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l"/>
            <a:endParaRPr lang="ko-KR" altLang="en-US" sz="1600"/>
          </a:p>
        </p:txBody>
      </p:sp>
      <p:sp>
        <p:nvSpPr>
          <p:cNvPr id="10" name="자유형: 도형 9">
            <a:extLst>
              <a:ext uri="{FF2B5EF4-FFF2-40B4-BE49-F238E27FC236}">
                <a16:creationId xmlns:a16="http://schemas.microsoft.com/office/drawing/2014/main" xmlns="" id="{44ED4B27-88DA-4508-BC4C-24472D867111}"/>
              </a:ext>
            </a:extLst>
          </p:cNvPr>
          <p:cNvSpPr/>
          <p:nvPr/>
        </p:nvSpPr>
        <p:spPr>
          <a:xfrm rot="5400000">
            <a:off x="6223426" y="1199148"/>
            <a:ext cx="1888079" cy="3480319"/>
          </a:xfrm>
          <a:custGeom>
            <a:avLst/>
            <a:gdLst>
              <a:gd name="connsiteX0" fmla="*/ 1006336 w 1888079"/>
              <a:gd name="connsiteY0" fmla="*/ 3480319 h 3480319"/>
              <a:gd name="connsiteX1" fmla="*/ 1006336 w 1888079"/>
              <a:gd name="connsiteY1" fmla="*/ 440871 h 3480319"/>
              <a:gd name="connsiteX2" fmla="*/ 1447208 w 1888079"/>
              <a:gd name="connsiteY2" fmla="*/ 0 h 3480319"/>
              <a:gd name="connsiteX3" fmla="*/ 1888079 w 1888079"/>
              <a:gd name="connsiteY3" fmla="*/ 440871 h 3480319"/>
              <a:gd name="connsiteX4" fmla="*/ 1888079 w 1888079"/>
              <a:gd name="connsiteY4" fmla="*/ 3480319 h 3480319"/>
              <a:gd name="connsiteX5" fmla="*/ 0 w 1888079"/>
              <a:gd name="connsiteY5" fmla="*/ 2002683 h 3480319"/>
              <a:gd name="connsiteX6" fmla="*/ 0 w 1888079"/>
              <a:gd name="connsiteY6" fmla="*/ 1966683 h 3480319"/>
              <a:gd name="connsiteX7" fmla="*/ 1006333 w 1888079"/>
              <a:gd name="connsiteY7" fmla="*/ 1966683 h 3480319"/>
              <a:gd name="connsiteX8" fmla="*/ 1006333 w 1888079"/>
              <a:gd name="connsiteY8" fmla="*/ 2002683 h 3480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88079" h="3480319">
                <a:moveTo>
                  <a:pt x="1006336" y="3480319"/>
                </a:moveTo>
                <a:lnTo>
                  <a:pt x="1006336" y="440871"/>
                </a:lnTo>
                <a:lnTo>
                  <a:pt x="1447208" y="0"/>
                </a:lnTo>
                <a:lnTo>
                  <a:pt x="1888079" y="440871"/>
                </a:lnTo>
                <a:lnTo>
                  <a:pt x="1888079" y="3480319"/>
                </a:lnTo>
                <a:close/>
                <a:moveTo>
                  <a:pt x="0" y="2002683"/>
                </a:moveTo>
                <a:lnTo>
                  <a:pt x="0" y="1966683"/>
                </a:lnTo>
                <a:lnTo>
                  <a:pt x="1006333" y="1966683"/>
                </a:lnTo>
                <a:lnTo>
                  <a:pt x="1006333" y="2002683"/>
                </a:lnTo>
                <a:close/>
              </a:path>
            </a:pathLst>
          </a:custGeom>
          <a:solidFill>
            <a:srgbClr val="EE4136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l"/>
            <a:endParaRPr lang="ko-KR" altLang="en-US" sz="1600">
              <a:solidFill>
                <a:schemeClr val="bg1"/>
              </a:solidFill>
            </a:endParaRPr>
          </a:p>
        </p:txBody>
      </p:sp>
      <p:sp>
        <p:nvSpPr>
          <p:cNvPr id="11" name="자유형: 도형 10">
            <a:extLst>
              <a:ext uri="{FF2B5EF4-FFF2-40B4-BE49-F238E27FC236}">
                <a16:creationId xmlns:a16="http://schemas.microsoft.com/office/drawing/2014/main" xmlns="" id="{E80D6522-F962-4D6C-9000-5AE4B9694DDD}"/>
              </a:ext>
            </a:extLst>
          </p:cNvPr>
          <p:cNvSpPr/>
          <p:nvPr/>
        </p:nvSpPr>
        <p:spPr>
          <a:xfrm rot="5400000">
            <a:off x="3681385" y="2290463"/>
            <a:ext cx="2058039" cy="3480319"/>
          </a:xfrm>
          <a:custGeom>
            <a:avLst/>
            <a:gdLst>
              <a:gd name="connsiteX0" fmla="*/ 0 w 2058039"/>
              <a:gd name="connsiteY0" fmla="*/ 3480319 h 3480319"/>
              <a:gd name="connsiteX1" fmla="*/ 0 w 2058039"/>
              <a:gd name="connsiteY1" fmla="*/ 440871 h 3480319"/>
              <a:gd name="connsiteX2" fmla="*/ 440872 w 2058039"/>
              <a:gd name="connsiteY2" fmla="*/ 0 h 3480319"/>
              <a:gd name="connsiteX3" fmla="*/ 881744 w 2058039"/>
              <a:gd name="connsiteY3" fmla="*/ 440871 h 3480319"/>
              <a:gd name="connsiteX4" fmla="*/ 881744 w 2058039"/>
              <a:gd name="connsiteY4" fmla="*/ 1952639 h 3480319"/>
              <a:gd name="connsiteX5" fmla="*/ 2058039 w 2058039"/>
              <a:gd name="connsiteY5" fmla="*/ 1952639 h 3480319"/>
              <a:gd name="connsiteX6" fmla="*/ 2058039 w 2058039"/>
              <a:gd name="connsiteY6" fmla="*/ 1988639 h 3480319"/>
              <a:gd name="connsiteX7" fmla="*/ 881744 w 2058039"/>
              <a:gd name="connsiteY7" fmla="*/ 1988639 h 3480319"/>
              <a:gd name="connsiteX8" fmla="*/ 881743 w 2058039"/>
              <a:gd name="connsiteY8" fmla="*/ 3480319 h 3480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58039" h="3480319">
                <a:moveTo>
                  <a:pt x="0" y="3480319"/>
                </a:moveTo>
                <a:lnTo>
                  <a:pt x="0" y="440871"/>
                </a:lnTo>
                <a:lnTo>
                  <a:pt x="440872" y="0"/>
                </a:lnTo>
                <a:lnTo>
                  <a:pt x="881744" y="440871"/>
                </a:lnTo>
                <a:lnTo>
                  <a:pt x="881744" y="1952639"/>
                </a:lnTo>
                <a:lnTo>
                  <a:pt x="2058039" y="1952639"/>
                </a:lnTo>
                <a:lnTo>
                  <a:pt x="2058039" y="1988639"/>
                </a:lnTo>
                <a:lnTo>
                  <a:pt x="881744" y="1988639"/>
                </a:lnTo>
                <a:lnTo>
                  <a:pt x="881743" y="3480319"/>
                </a:lnTo>
                <a:close/>
              </a:path>
            </a:pathLst>
          </a:custGeom>
          <a:solidFill>
            <a:srgbClr val="1C75BB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l"/>
            <a:endParaRPr lang="ko-KR" altLang="en-US" sz="1600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xmlns="" id="{9EB59BEC-6AFC-4DFF-8CF9-34F8055AF36C}"/>
              </a:ext>
            </a:extLst>
          </p:cNvPr>
          <p:cNvSpPr/>
          <p:nvPr/>
        </p:nvSpPr>
        <p:spPr>
          <a:xfrm>
            <a:off x="3993503" y="3288585"/>
            <a:ext cx="2139062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1600" i="1" dirty="0">
                <a:solidFill>
                  <a:schemeClr val="bg1"/>
                </a:solidFill>
                <a:latin typeface="+mj-lt"/>
              </a:rPr>
              <a:t>20</a:t>
            </a:r>
            <a:r>
              <a:rPr lang="ru-RU" altLang="ko-KR" sz="1600" i="1" dirty="0">
                <a:solidFill>
                  <a:schemeClr val="bg1"/>
                </a:solidFill>
                <a:latin typeface="+mj-lt"/>
              </a:rPr>
              <a:t>24</a:t>
            </a:r>
            <a:r>
              <a:rPr lang="en-US" altLang="ko-KR" sz="1600" i="1" dirty="0">
                <a:solidFill>
                  <a:schemeClr val="bg1"/>
                </a:solidFill>
                <a:latin typeface="+mj-lt"/>
              </a:rPr>
              <a:t>. ~ 20</a:t>
            </a:r>
            <a:r>
              <a:rPr lang="ru-RU" altLang="ko-KR" sz="1600" i="1" dirty="0">
                <a:solidFill>
                  <a:schemeClr val="bg1"/>
                </a:solidFill>
                <a:latin typeface="+mj-lt"/>
              </a:rPr>
              <a:t>24</a:t>
            </a:r>
            <a:r>
              <a:rPr lang="en-US" altLang="ko-KR" sz="1600" i="1" dirty="0">
                <a:solidFill>
                  <a:schemeClr val="bg1"/>
                </a:solidFill>
                <a:latin typeface="+mj-lt"/>
              </a:rPr>
              <a:t>.</a:t>
            </a: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xmlns="" id="{6F652AA0-CE66-4A72-9617-FDE69086ABD9}"/>
              </a:ext>
            </a:extLst>
          </p:cNvPr>
          <p:cNvSpPr/>
          <p:nvPr/>
        </p:nvSpPr>
        <p:spPr>
          <a:xfrm>
            <a:off x="6450564" y="3288585"/>
            <a:ext cx="2139062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1600" i="1" dirty="0">
                <a:solidFill>
                  <a:schemeClr val="bg1"/>
                </a:solidFill>
                <a:latin typeface="+mj-lt"/>
              </a:rPr>
              <a:t>20</a:t>
            </a:r>
            <a:r>
              <a:rPr lang="ru-RU" altLang="ko-KR" sz="1600" i="1" dirty="0">
                <a:solidFill>
                  <a:schemeClr val="bg1"/>
                </a:solidFill>
                <a:latin typeface="+mj-lt"/>
              </a:rPr>
              <a:t>24</a:t>
            </a:r>
            <a:r>
              <a:rPr lang="en-US" altLang="ko-KR" sz="1600" i="1" dirty="0">
                <a:solidFill>
                  <a:schemeClr val="bg1"/>
                </a:solidFill>
                <a:latin typeface="+mj-lt"/>
              </a:rPr>
              <a:t>. ~ 20</a:t>
            </a:r>
            <a:r>
              <a:rPr lang="ru-RU" altLang="ko-KR" sz="1600" i="1" dirty="0">
                <a:solidFill>
                  <a:schemeClr val="bg1"/>
                </a:solidFill>
                <a:latin typeface="+mj-lt"/>
              </a:rPr>
              <a:t>24</a:t>
            </a:r>
            <a:r>
              <a:rPr lang="en-US" altLang="ko-KR" sz="1600" i="1" dirty="0">
                <a:solidFill>
                  <a:schemeClr val="bg1"/>
                </a:solidFill>
                <a:latin typeface="+mj-lt"/>
              </a:rPr>
              <a:t>.</a:t>
            </a: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xmlns="" id="{2965E6A8-21CE-4406-9C82-AD65AE2C09C3}"/>
              </a:ext>
            </a:extLst>
          </p:cNvPr>
          <p:cNvSpPr/>
          <p:nvPr/>
        </p:nvSpPr>
        <p:spPr>
          <a:xfrm>
            <a:off x="8907625" y="3288585"/>
            <a:ext cx="2139062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1600" i="1" dirty="0">
                <a:solidFill>
                  <a:schemeClr val="bg1"/>
                </a:solidFill>
                <a:latin typeface="+mj-lt"/>
              </a:rPr>
              <a:t>20</a:t>
            </a:r>
            <a:r>
              <a:rPr lang="ru-RU" altLang="ko-KR" sz="1600" i="1" dirty="0">
                <a:solidFill>
                  <a:schemeClr val="bg1"/>
                </a:solidFill>
                <a:latin typeface="+mj-lt"/>
              </a:rPr>
              <a:t>24</a:t>
            </a:r>
            <a:r>
              <a:rPr lang="en-US" altLang="ko-KR" sz="1600" i="1" dirty="0">
                <a:solidFill>
                  <a:schemeClr val="bg1"/>
                </a:solidFill>
                <a:latin typeface="+mj-lt"/>
              </a:rPr>
              <a:t>. ~ 20</a:t>
            </a:r>
            <a:r>
              <a:rPr lang="ru-RU" altLang="ko-KR" sz="1600" i="1" dirty="0">
                <a:solidFill>
                  <a:schemeClr val="bg1"/>
                </a:solidFill>
                <a:latin typeface="+mj-lt"/>
              </a:rPr>
              <a:t>24</a:t>
            </a:r>
            <a:r>
              <a:rPr lang="en-US" altLang="ko-KR" sz="1600" i="1" dirty="0">
                <a:solidFill>
                  <a:schemeClr val="bg1"/>
                </a:solidFill>
                <a:latin typeface="+mj-lt"/>
              </a:rPr>
              <a:t>.</a:t>
            </a:r>
          </a:p>
        </p:txBody>
      </p:sp>
      <p:sp>
        <p:nvSpPr>
          <p:cNvPr id="23" name="자유형: 도형 22">
            <a:extLst>
              <a:ext uri="{FF2B5EF4-FFF2-40B4-BE49-F238E27FC236}">
                <a16:creationId xmlns:a16="http://schemas.microsoft.com/office/drawing/2014/main" xmlns="" id="{E6867C6D-DC69-4971-87C1-F1285ED5BF44}"/>
              </a:ext>
            </a:extLst>
          </p:cNvPr>
          <p:cNvSpPr/>
          <p:nvPr/>
        </p:nvSpPr>
        <p:spPr>
          <a:xfrm rot="5400000">
            <a:off x="1052712" y="942556"/>
            <a:ext cx="1888079" cy="3993503"/>
          </a:xfrm>
          <a:custGeom>
            <a:avLst/>
            <a:gdLst>
              <a:gd name="connsiteX0" fmla="*/ 1006336 w 1888079"/>
              <a:gd name="connsiteY0" fmla="*/ 3993503 h 3993503"/>
              <a:gd name="connsiteX1" fmla="*/ 1006336 w 1888079"/>
              <a:gd name="connsiteY1" fmla="*/ 440871 h 3993503"/>
              <a:gd name="connsiteX2" fmla="*/ 1447208 w 1888079"/>
              <a:gd name="connsiteY2" fmla="*/ 0 h 3993503"/>
              <a:gd name="connsiteX3" fmla="*/ 1888079 w 1888079"/>
              <a:gd name="connsiteY3" fmla="*/ 440872 h 3993503"/>
              <a:gd name="connsiteX4" fmla="*/ 1888079 w 1888079"/>
              <a:gd name="connsiteY4" fmla="*/ 3993503 h 3993503"/>
              <a:gd name="connsiteX5" fmla="*/ 0 w 1888079"/>
              <a:gd name="connsiteY5" fmla="*/ 1995947 h 3993503"/>
              <a:gd name="connsiteX6" fmla="*/ 0 w 1888079"/>
              <a:gd name="connsiteY6" fmla="*/ 1959947 h 3993503"/>
              <a:gd name="connsiteX7" fmla="*/ 1006333 w 1888079"/>
              <a:gd name="connsiteY7" fmla="*/ 1959947 h 3993503"/>
              <a:gd name="connsiteX8" fmla="*/ 1006333 w 1888079"/>
              <a:gd name="connsiteY8" fmla="*/ 1995947 h 3993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88079" h="3993503">
                <a:moveTo>
                  <a:pt x="1006336" y="3993503"/>
                </a:moveTo>
                <a:lnTo>
                  <a:pt x="1006336" y="440871"/>
                </a:lnTo>
                <a:lnTo>
                  <a:pt x="1447208" y="0"/>
                </a:lnTo>
                <a:lnTo>
                  <a:pt x="1888079" y="440872"/>
                </a:lnTo>
                <a:lnTo>
                  <a:pt x="1888079" y="3993503"/>
                </a:lnTo>
                <a:close/>
                <a:moveTo>
                  <a:pt x="0" y="1995947"/>
                </a:moveTo>
                <a:lnTo>
                  <a:pt x="0" y="1959947"/>
                </a:lnTo>
                <a:lnTo>
                  <a:pt x="1006333" y="1959947"/>
                </a:lnTo>
                <a:lnTo>
                  <a:pt x="1006333" y="1995947"/>
                </a:lnTo>
                <a:close/>
              </a:path>
            </a:pathLst>
          </a:custGeom>
          <a:solidFill>
            <a:srgbClr val="EE4136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l"/>
            <a:endParaRPr lang="ko-KR" altLang="en-US" sz="1600">
              <a:solidFill>
                <a:schemeClr val="bg1"/>
              </a:solidFill>
            </a:endParaRPr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xmlns="" id="{464D5345-6F80-4E29-9FF9-54F54D21CFE9}"/>
              </a:ext>
            </a:extLst>
          </p:cNvPr>
          <p:cNvSpPr/>
          <p:nvPr/>
        </p:nvSpPr>
        <p:spPr>
          <a:xfrm>
            <a:off x="1536441" y="3288585"/>
            <a:ext cx="2139062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1600" i="1" dirty="0">
                <a:solidFill>
                  <a:schemeClr val="bg1"/>
                </a:solidFill>
                <a:latin typeface="+mj-lt"/>
              </a:rPr>
              <a:t>20</a:t>
            </a:r>
            <a:r>
              <a:rPr lang="ru-RU" altLang="ko-KR" sz="1600" i="1" dirty="0">
                <a:solidFill>
                  <a:schemeClr val="bg1"/>
                </a:solidFill>
                <a:latin typeface="+mj-lt"/>
              </a:rPr>
              <a:t>24</a:t>
            </a:r>
            <a:r>
              <a:rPr lang="en-US" altLang="ko-KR" sz="1600" i="1" dirty="0">
                <a:solidFill>
                  <a:schemeClr val="bg1"/>
                </a:solidFill>
                <a:latin typeface="+mj-lt"/>
              </a:rPr>
              <a:t>. ~ 20</a:t>
            </a:r>
            <a:r>
              <a:rPr lang="ru-RU" altLang="ko-KR" sz="1600" i="1" dirty="0">
                <a:solidFill>
                  <a:schemeClr val="bg1"/>
                </a:solidFill>
                <a:latin typeface="+mj-lt"/>
              </a:rPr>
              <a:t>24</a:t>
            </a:r>
            <a:r>
              <a:rPr lang="en-US" altLang="ko-KR" sz="1600" i="1" dirty="0">
                <a:solidFill>
                  <a:schemeClr val="bg1"/>
                </a:solidFill>
                <a:latin typeface="+mj-lt"/>
              </a:rPr>
              <a:t>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A0C73BE-8B48-E347-BFCD-CEA8CFE0FBCC}"/>
              </a:ext>
            </a:extLst>
          </p:cNvPr>
          <p:cNvSpPr/>
          <p:nvPr/>
        </p:nvSpPr>
        <p:spPr>
          <a:xfrm>
            <a:off x="685800" y="946927"/>
            <a:ext cx="1067888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385" algn="just"/>
            <a:r>
              <a:rPr lang="en-US" sz="2400" b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Позитивный</a:t>
            </a:r>
            <a:r>
              <a:rPr lang="en-US" sz="2400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настрой</a:t>
            </a:r>
            <a:r>
              <a:rPr lang="en-US" sz="2400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улучшает</a:t>
            </a:r>
            <a:r>
              <a:rPr lang="en-US" sz="2400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работоспособность</a:t>
            </a:r>
            <a:r>
              <a:rPr lang="en-US" sz="2400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</a:t>
            </a:r>
            <a:r>
              <a:rPr lang="en-US" sz="2400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влияет</a:t>
            </a:r>
            <a:r>
              <a:rPr lang="en-US" sz="2400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</a:t>
            </a:r>
            <a:r>
              <a:rPr lang="en-US" sz="2400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ваше</a:t>
            </a:r>
            <a:r>
              <a:rPr lang="en-US" sz="2400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2400" b="1" dirty="0">
              <a:solidFill>
                <a:srgbClr val="11111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540385" algn="just"/>
            <a:r>
              <a:rPr lang="en-US" sz="2400" b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физическое</a:t>
            </a:r>
            <a:r>
              <a:rPr lang="en-US" sz="2400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</a:t>
            </a:r>
            <a:r>
              <a:rPr lang="en-US" sz="2400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душевное</a:t>
            </a:r>
            <a:r>
              <a:rPr lang="en-US" sz="2400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самочувствие</a:t>
            </a:r>
            <a:r>
              <a:rPr lang="en-US" sz="2400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кроме</a:t>
            </a:r>
            <a:r>
              <a:rPr lang="en-US" sz="2400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того</a:t>
            </a:r>
            <a:r>
              <a:rPr lang="en-US" sz="2400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рождает</a:t>
            </a:r>
            <a:r>
              <a:rPr lang="en-US" sz="2400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уверенность</a:t>
            </a:r>
            <a:r>
              <a:rPr lang="en-US" sz="2400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</a:t>
            </a:r>
            <a:r>
              <a:rPr lang="en-US" sz="2400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себе</a:t>
            </a:r>
            <a:r>
              <a:rPr lang="en-US" sz="2400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</a:t>
            </a:r>
            <a:r>
              <a:rPr lang="en-US" sz="2400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своих</a:t>
            </a:r>
            <a:r>
              <a:rPr lang="en-US" sz="2400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силах</a:t>
            </a:r>
            <a:r>
              <a:rPr lang="en-US" sz="2400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</a:t>
            </a:r>
            <a:r>
              <a:rPr lang="en-US" sz="2400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самое</a:t>
            </a:r>
            <a:r>
              <a:rPr lang="en-US" sz="2400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главное</a:t>
            </a:r>
            <a:r>
              <a:rPr lang="en-US" sz="2400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en-US" sz="2400" b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позитивно</a:t>
            </a:r>
            <a:r>
              <a:rPr lang="en-US" sz="2400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мыслящему</a:t>
            </a:r>
            <a:r>
              <a:rPr lang="en-US" sz="2400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человеку</a:t>
            </a:r>
            <a:r>
              <a:rPr lang="en-US" sz="2400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2400" b="1" dirty="0">
              <a:solidFill>
                <a:srgbClr val="11111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540385" algn="just"/>
            <a:r>
              <a:rPr lang="en-US" sz="2400" b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почти</a:t>
            </a:r>
            <a:r>
              <a:rPr lang="en-US" sz="2400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во</a:t>
            </a:r>
            <a:r>
              <a:rPr lang="en-US" sz="2400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всем</a:t>
            </a:r>
            <a:r>
              <a:rPr lang="en-US" sz="2400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сопутствует</a:t>
            </a:r>
            <a:r>
              <a:rPr lang="en-US" sz="2400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удача</a:t>
            </a:r>
            <a:r>
              <a:rPr lang="en-US" sz="2400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он</a:t>
            </a:r>
            <a:r>
              <a:rPr lang="en-US" sz="2400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быстрее</a:t>
            </a:r>
            <a:r>
              <a:rPr lang="en-US" sz="2400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добивается</a:t>
            </a:r>
            <a:r>
              <a:rPr lang="en-US" sz="2400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поставленных</a:t>
            </a:r>
            <a:r>
              <a:rPr lang="en-US" sz="2400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целей</a:t>
            </a:r>
            <a:r>
              <a:rPr lang="en-US" sz="2400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его</a:t>
            </a:r>
            <a:r>
              <a:rPr lang="en-US" sz="2400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желания</a:t>
            </a:r>
            <a:r>
              <a:rPr lang="en-US" sz="2400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способны</a:t>
            </a:r>
            <a:r>
              <a:rPr lang="en-US" sz="2400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исполнится</a:t>
            </a:r>
            <a:r>
              <a:rPr lang="en-US" sz="2400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  <a:r>
              <a:rPr lang="en-US" sz="2400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большей</a:t>
            </a:r>
            <a:r>
              <a:rPr lang="en-US" sz="2400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вероятностью</a:t>
            </a:r>
            <a:r>
              <a:rPr lang="en-US" sz="2400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F158B98-7CEC-1D4C-B241-1CC31266A769}"/>
              </a:ext>
            </a:extLst>
          </p:cNvPr>
          <p:cNvSpPr/>
          <p:nvPr/>
        </p:nvSpPr>
        <p:spPr>
          <a:xfrm>
            <a:off x="1299410" y="4137696"/>
            <a:ext cx="992775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</a:t>
            </a:r>
            <a:r>
              <a:rPr lang="en-US" sz="2400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негативное</a:t>
            </a:r>
            <a:r>
              <a:rPr lang="en-US" sz="2400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мышление</a:t>
            </a:r>
            <a:r>
              <a:rPr lang="en-US" sz="2400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en-US" sz="2400" b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это</a:t>
            </a:r>
            <a:r>
              <a:rPr lang="en-US" sz="2400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ровно</a:t>
            </a:r>
            <a:r>
              <a:rPr lang="en-US" sz="2400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противоположное</a:t>
            </a:r>
            <a:r>
              <a:rPr lang="en-US" sz="2400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понятие</a:t>
            </a:r>
            <a:r>
              <a:rPr lang="en-US" sz="2400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endParaRPr lang="ru-RU" sz="2400" b="1" dirty="0">
              <a:solidFill>
                <a:srgbClr val="11111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400" b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т.е</a:t>
            </a:r>
            <a:r>
              <a:rPr lang="en-US" sz="2400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видеть</a:t>
            </a:r>
            <a:r>
              <a:rPr lang="en-US" sz="2400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во</a:t>
            </a:r>
            <a:r>
              <a:rPr lang="en-US" sz="2400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всем</a:t>
            </a:r>
            <a:r>
              <a:rPr lang="en-US" sz="2400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происходящем</a:t>
            </a:r>
            <a:r>
              <a:rPr lang="en-US" sz="2400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плохое</a:t>
            </a:r>
            <a:r>
              <a:rPr lang="en-US" sz="2400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ru-RU" sz="2400" b="1" dirty="0">
              <a:solidFill>
                <a:srgbClr val="11111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400" b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Негативный</a:t>
            </a:r>
            <a:r>
              <a:rPr lang="en-US" sz="2400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образ</a:t>
            </a:r>
            <a:r>
              <a:rPr lang="en-US" sz="2400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мыслей</a:t>
            </a:r>
            <a:r>
              <a:rPr lang="en-US" sz="2400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всегда</a:t>
            </a:r>
            <a:r>
              <a:rPr lang="en-US" sz="2400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приводит</a:t>
            </a:r>
            <a:r>
              <a:rPr lang="en-US" sz="2400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</a:t>
            </a:r>
            <a:r>
              <a:rPr lang="en-US" sz="2400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потерям</a:t>
            </a:r>
            <a:r>
              <a:rPr lang="ru-RU" sz="2400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</a:p>
          <a:p>
            <a:endParaRPr lang="ru-RU" sz="2400" b="1" dirty="0">
              <a:solidFill>
                <a:srgbClr val="111111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AutoShape 3">
            <a:hlinkClick r:id="rId2"/>
            <a:extLst>
              <a:ext uri="{FF2B5EF4-FFF2-40B4-BE49-F238E27FC236}">
                <a16:creationId xmlns:a16="http://schemas.microsoft.com/office/drawing/2014/main" xmlns="" id="{8BA24158-2A31-4746-8A40-E25A158B991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182436" y="-222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9343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타원 24">
            <a:extLst>
              <a:ext uri="{FF2B5EF4-FFF2-40B4-BE49-F238E27FC236}">
                <a16:creationId xmlns:a16="http://schemas.microsoft.com/office/drawing/2014/main" xmlns="" id="{3F55C057-DDA9-4AC3-BCA6-8BF8939FC2FF}"/>
              </a:ext>
            </a:extLst>
          </p:cNvPr>
          <p:cNvSpPr/>
          <p:nvPr/>
        </p:nvSpPr>
        <p:spPr>
          <a:xfrm>
            <a:off x="1425629" y="2651455"/>
            <a:ext cx="1061798" cy="1061796"/>
          </a:xfrm>
          <a:prstGeom prst="ellipse">
            <a:avLst/>
          </a:prstGeom>
          <a:solidFill>
            <a:srgbClr val="EE4136"/>
          </a:solidFill>
          <a:ln w="412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000" i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6" name="타원 25">
            <a:extLst>
              <a:ext uri="{FF2B5EF4-FFF2-40B4-BE49-F238E27FC236}">
                <a16:creationId xmlns:a16="http://schemas.microsoft.com/office/drawing/2014/main" xmlns="" id="{4FE432E7-0B35-4257-8C4D-8B063763144F}"/>
              </a:ext>
            </a:extLst>
          </p:cNvPr>
          <p:cNvSpPr/>
          <p:nvPr/>
        </p:nvSpPr>
        <p:spPr>
          <a:xfrm>
            <a:off x="6360735" y="2651455"/>
            <a:ext cx="1061798" cy="1061796"/>
          </a:xfrm>
          <a:prstGeom prst="ellipse">
            <a:avLst/>
          </a:prstGeom>
          <a:solidFill>
            <a:srgbClr val="EE4136"/>
          </a:solidFill>
          <a:ln w="412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000" i="1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41" name="그룹 40">
            <a:extLst>
              <a:ext uri="{FF2B5EF4-FFF2-40B4-BE49-F238E27FC236}">
                <a16:creationId xmlns:a16="http://schemas.microsoft.com/office/drawing/2014/main" xmlns="" id="{F562BA98-9634-48B3-B477-329F5A530A6C}"/>
              </a:ext>
            </a:extLst>
          </p:cNvPr>
          <p:cNvGrpSpPr/>
          <p:nvPr/>
        </p:nvGrpSpPr>
        <p:grpSpPr>
          <a:xfrm>
            <a:off x="1772215" y="2940603"/>
            <a:ext cx="436030" cy="435494"/>
            <a:chOff x="2090919" y="902017"/>
            <a:chExt cx="388715" cy="388239"/>
          </a:xfrm>
          <a:solidFill>
            <a:schemeClr val="bg1"/>
          </a:solidFill>
        </p:grpSpPr>
        <p:sp>
          <p:nvSpPr>
            <p:cNvPr id="42" name="자유형: 도형 41">
              <a:extLst>
                <a:ext uri="{FF2B5EF4-FFF2-40B4-BE49-F238E27FC236}">
                  <a16:creationId xmlns:a16="http://schemas.microsoft.com/office/drawing/2014/main" xmlns="" id="{6A074039-CF20-4815-80E0-DC955E70D610}"/>
                </a:ext>
              </a:extLst>
            </p:cNvPr>
            <p:cNvSpPr/>
            <p:nvPr/>
          </p:nvSpPr>
          <p:spPr>
            <a:xfrm>
              <a:off x="2412959" y="991314"/>
              <a:ext cx="66675" cy="66675"/>
            </a:xfrm>
            <a:custGeom>
              <a:avLst/>
              <a:gdLst>
                <a:gd name="connsiteX0" fmla="*/ 62198 w 66675"/>
                <a:gd name="connsiteY0" fmla="*/ 26146 h 66675"/>
                <a:gd name="connsiteX1" fmla="*/ 46482 w 66675"/>
                <a:gd name="connsiteY1" fmla="*/ 10430 h 66675"/>
                <a:gd name="connsiteX2" fmla="*/ 30766 w 66675"/>
                <a:gd name="connsiteY2" fmla="*/ 10430 h 66675"/>
                <a:gd name="connsiteX3" fmla="*/ 7144 w 66675"/>
                <a:gd name="connsiteY3" fmla="*/ 34052 h 66675"/>
                <a:gd name="connsiteX4" fmla="*/ 38671 w 66675"/>
                <a:gd name="connsiteY4" fmla="*/ 65580 h 66675"/>
                <a:gd name="connsiteX5" fmla="*/ 62293 w 66675"/>
                <a:gd name="connsiteY5" fmla="*/ 41958 h 66675"/>
                <a:gd name="connsiteX6" fmla="*/ 62198 w 66675"/>
                <a:gd name="connsiteY6" fmla="*/ 26146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675" h="66675">
                  <a:moveTo>
                    <a:pt x="62198" y="26146"/>
                  </a:moveTo>
                  <a:lnTo>
                    <a:pt x="46482" y="10430"/>
                  </a:lnTo>
                  <a:cubicBezTo>
                    <a:pt x="42100" y="6048"/>
                    <a:pt x="35052" y="6048"/>
                    <a:pt x="30766" y="10430"/>
                  </a:cubicBezTo>
                  <a:lnTo>
                    <a:pt x="7144" y="34052"/>
                  </a:lnTo>
                  <a:lnTo>
                    <a:pt x="38671" y="65580"/>
                  </a:lnTo>
                  <a:lnTo>
                    <a:pt x="62293" y="41958"/>
                  </a:lnTo>
                  <a:cubicBezTo>
                    <a:pt x="66580" y="37481"/>
                    <a:pt x="66580" y="30432"/>
                    <a:pt x="62198" y="2614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solidFill>
                  <a:schemeClr val="bg1"/>
                </a:solidFill>
              </a:endParaRPr>
            </a:p>
          </p:txBody>
        </p:sp>
        <p:sp>
          <p:nvSpPr>
            <p:cNvPr id="43" name="자유형: 도형 42">
              <a:extLst>
                <a:ext uri="{FF2B5EF4-FFF2-40B4-BE49-F238E27FC236}">
                  <a16:creationId xmlns:a16="http://schemas.microsoft.com/office/drawing/2014/main" xmlns="" id="{A913BD5F-B958-4342-89D4-7DA9943B31FE}"/>
                </a:ext>
              </a:extLst>
            </p:cNvPr>
            <p:cNvSpPr/>
            <p:nvPr/>
          </p:nvSpPr>
          <p:spPr>
            <a:xfrm>
              <a:off x="2331893" y="1034034"/>
              <a:ext cx="104775" cy="104775"/>
            </a:xfrm>
            <a:custGeom>
              <a:avLst/>
              <a:gdLst>
                <a:gd name="connsiteX0" fmla="*/ 19725 w 104775"/>
                <a:gd name="connsiteY0" fmla="*/ 59531 h 104775"/>
                <a:gd name="connsiteX1" fmla="*/ 7438 w 104775"/>
                <a:gd name="connsiteY1" fmla="*/ 96488 h 104775"/>
                <a:gd name="connsiteX2" fmla="*/ 8771 w 104775"/>
                <a:gd name="connsiteY2" fmla="*/ 102108 h 104775"/>
                <a:gd name="connsiteX3" fmla="*/ 14391 w 104775"/>
                <a:gd name="connsiteY3" fmla="*/ 103442 h 104775"/>
                <a:gd name="connsiteX4" fmla="*/ 51348 w 104775"/>
                <a:gd name="connsiteY4" fmla="*/ 91154 h 104775"/>
                <a:gd name="connsiteX5" fmla="*/ 104021 w 104775"/>
                <a:gd name="connsiteY5" fmla="*/ 38672 h 104775"/>
                <a:gd name="connsiteX6" fmla="*/ 72494 w 104775"/>
                <a:gd name="connsiteY6" fmla="*/ 7144 h 104775"/>
                <a:gd name="connsiteX7" fmla="*/ 19725 w 104775"/>
                <a:gd name="connsiteY7" fmla="*/ 59531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4775" h="104775">
                  <a:moveTo>
                    <a:pt x="19725" y="59531"/>
                  </a:moveTo>
                  <a:lnTo>
                    <a:pt x="7438" y="96488"/>
                  </a:lnTo>
                  <a:cubicBezTo>
                    <a:pt x="6771" y="98488"/>
                    <a:pt x="7247" y="100584"/>
                    <a:pt x="8771" y="102108"/>
                  </a:cubicBezTo>
                  <a:cubicBezTo>
                    <a:pt x="10200" y="103537"/>
                    <a:pt x="12391" y="104108"/>
                    <a:pt x="14391" y="103442"/>
                  </a:cubicBezTo>
                  <a:lnTo>
                    <a:pt x="51348" y="91154"/>
                  </a:lnTo>
                  <a:lnTo>
                    <a:pt x="104021" y="38672"/>
                  </a:lnTo>
                  <a:lnTo>
                    <a:pt x="72494" y="7144"/>
                  </a:lnTo>
                  <a:lnTo>
                    <a:pt x="19725" y="5953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solidFill>
                  <a:schemeClr val="bg1"/>
                </a:solidFill>
              </a:endParaRPr>
            </a:p>
          </p:txBody>
        </p:sp>
        <p:sp>
          <p:nvSpPr>
            <p:cNvPr id="44" name="자유형: 도형 43">
              <a:extLst>
                <a:ext uri="{FF2B5EF4-FFF2-40B4-BE49-F238E27FC236}">
                  <a16:creationId xmlns:a16="http://schemas.microsoft.com/office/drawing/2014/main" xmlns="" id="{7B0AE7F5-BA23-4093-AB40-B375BF703FC7}"/>
                </a:ext>
              </a:extLst>
            </p:cNvPr>
            <p:cNvSpPr/>
            <p:nvPr/>
          </p:nvSpPr>
          <p:spPr>
            <a:xfrm>
              <a:off x="2090919" y="947356"/>
              <a:ext cx="257175" cy="342900"/>
            </a:xfrm>
            <a:custGeom>
              <a:avLst/>
              <a:gdLst>
                <a:gd name="connsiteX0" fmla="*/ 29432 w 257175"/>
                <a:gd name="connsiteY0" fmla="*/ 308705 h 342900"/>
                <a:gd name="connsiteX1" fmla="*/ 29432 w 257175"/>
                <a:gd name="connsiteY1" fmla="*/ 7144 h 342900"/>
                <a:gd name="connsiteX2" fmla="*/ 18288 w 257175"/>
                <a:gd name="connsiteY2" fmla="*/ 7144 h 342900"/>
                <a:gd name="connsiteX3" fmla="*/ 7144 w 257175"/>
                <a:gd name="connsiteY3" fmla="*/ 18288 h 342900"/>
                <a:gd name="connsiteX4" fmla="*/ 7144 w 257175"/>
                <a:gd name="connsiteY4" fmla="*/ 331089 h 342900"/>
                <a:gd name="connsiteX5" fmla="*/ 18288 w 257175"/>
                <a:gd name="connsiteY5" fmla="*/ 342233 h 342900"/>
                <a:gd name="connsiteX6" fmla="*/ 241935 w 257175"/>
                <a:gd name="connsiteY6" fmla="*/ 342233 h 342900"/>
                <a:gd name="connsiteX7" fmla="*/ 253079 w 257175"/>
                <a:gd name="connsiteY7" fmla="*/ 331089 h 342900"/>
                <a:gd name="connsiteX8" fmla="*/ 253079 w 257175"/>
                <a:gd name="connsiteY8" fmla="*/ 319945 h 342900"/>
                <a:gd name="connsiteX9" fmla="*/ 40577 w 257175"/>
                <a:gd name="connsiteY9" fmla="*/ 319945 h 342900"/>
                <a:gd name="connsiteX10" fmla="*/ 29432 w 257175"/>
                <a:gd name="connsiteY10" fmla="*/ 308705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7175" h="342900">
                  <a:moveTo>
                    <a:pt x="29432" y="308705"/>
                  </a:moveTo>
                  <a:lnTo>
                    <a:pt x="29432" y="7144"/>
                  </a:lnTo>
                  <a:lnTo>
                    <a:pt x="18288" y="7144"/>
                  </a:lnTo>
                  <a:cubicBezTo>
                    <a:pt x="12097" y="7144"/>
                    <a:pt x="7144" y="12097"/>
                    <a:pt x="7144" y="18288"/>
                  </a:cubicBezTo>
                  <a:lnTo>
                    <a:pt x="7144" y="331089"/>
                  </a:lnTo>
                  <a:cubicBezTo>
                    <a:pt x="7144" y="337280"/>
                    <a:pt x="12097" y="342233"/>
                    <a:pt x="18288" y="342233"/>
                  </a:cubicBezTo>
                  <a:lnTo>
                    <a:pt x="241935" y="342233"/>
                  </a:lnTo>
                  <a:cubicBezTo>
                    <a:pt x="248126" y="342233"/>
                    <a:pt x="253079" y="337280"/>
                    <a:pt x="253079" y="331089"/>
                  </a:cubicBezTo>
                  <a:lnTo>
                    <a:pt x="253079" y="319945"/>
                  </a:lnTo>
                  <a:lnTo>
                    <a:pt x="40577" y="319945"/>
                  </a:lnTo>
                  <a:cubicBezTo>
                    <a:pt x="34385" y="319850"/>
                    <a:pt x="29432" y="314897"/>
                    <a:pt x="29432" y="3087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solidFill>
                  <a:schemeClr val="bg1"/>
                </a:solidFill>
              </a:endParaRPr>
            </a:p>
          </p:txBody>
        </p:sp>
        <p:sp>
          <p:nvSpPr>
            <p:cNvPr id="45" name="자유형: 도형 44">
              <a:extLst>
                <a:ext uri="{FF2B5EF4-FFF2-40B4-BE49-F238E27FC236}">
                  <a16:creationId xmlns:a16="http://schemas.microsoft.com/office/drawing/2014/main" xmlns="" id="{1C0DEE20-FD0E-44A2-BCF4-B18ED5BAB4F3}"/>
                </a:ext>
              </a:extLst>
            </p:cNvPr>
            <p:cNvSpPr/>
            <p:nvPr/>
          </p:nvSpPr>
          <p:spPr>
            <a:xfrm>
              <a:off x="2225317" y="969645"/>
              <a:ext cx="28575" cy="28575"/>
            </a:xfrm>
            <a:custGeom>
              <a:avLst/>
              <a:gdLst>
                <a:gd name="connsiteX0" fmla="*/ 18288 w 28575"/>
                <a:gd name="connsiteY0" fmla="*/ 7144 h 28575"/>
                <a:gd name="connsiteX1" fmla="*/ 7144 w 28575"/>
                <a:gd name="connsiteY1" fmla="*/ 18288 h 28575"/>
                <a:gd name="connsiteX2" fmla="*/ 18288 w 28575"/>
                <a:gd name="connsiteY2" fmla="*/ 29432 h 28575"/>
                <a:gd name="connsiteX3" fmla="*/ 29432 w 28575"/>
                <a:gd name="connsiteY3" fmla="*/ 18288 h 28575"/>
                <a:gd name="connsiteX4" fmla="*/ 18288 w 28575"/>
                <a:gd name="connsiteY4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75" h="28575">
                  <a:moveTo>
                    <a:pt x="18288" y="7144"/>
                  </a:moveTo>
                  <a:cubicBezTo>
                    <a:pt x="12097" y="7144"/>
                    <a:pt x="7144" y="12097"/>
                    <a:pt x="7144" y="18288"/>
                  </a:cubicBezTo>
                  <a:cubicBezTo>
                    <a:pt x="7144" y="24479"/>
                    <a:pt x="12097" y="29432"/>
                    <a:pt x="18288" y="29432"/>
                  </a:cubicBezTo>
                  <a:cubicBezTo>
                    <a:pt x="24479" y="29432"/>
                    <a:pt x="29432" y="24479"/>
                    <a:pt x="29432" y="18288"/>
                  </a:cubicBezTo>
                  <a:cubicBezTo>
                    <a:pt x="29432" y="12097"/>
                    <a:pt x="24479" y="7144"/>
                    <a:pt x="1828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solidFill>
                  <a:schemeClr val="bg1"/>
                </a:solidFill>
              </a:endParaRPr>
            </a:p>
          </p:txBody>
        </p:sp>
        <p:sp>
          <p:nvSpPr>
            <p:cNvPr id="46" name="자유형: 도형 45">
              <a:extLst>
                <a:ext uri="{FF2B5EF4-FFF2-40B4-BE49-F238E27FC236}">
                  <a16:creationId xmlns:a16="http://schemas.microsoft.com/office/drawing/2014/main" xmlns="" id="{5BECAA9D-294F-4587-ACFA-0B51A20FA99E}"/>
                </a:ext>
              </a:extLst>
            </p:cNvPr>
            <p:cNvSpPr/>
            <p:nvPr/>
          </p:nvSpPr>
          <p:spPr>
            <a:xfrm>
              <a:off x="2203028" y="1036510"/>
              <a:ext cx="76200" cy="57150"/>
            </a:xfrm>
            <a:custGeom>
              <a:avLst/>
              <a:gdLst>
                <a:gd name="connsiteX0" fmla="*/ 40576 w 76200"/>
                <a:gd name="connsiteY0" fmla="*/ 7144 h 57150"/>
                <a:gd name="connsiteX1" fmla="*/ 7144 w 76200"/>
                <a:gd name="connsiteY1" fmla="*/ 40577 h 57150"/>
                <a:gd name="connsiteX2" fmla="*/ 7144 w 76200"/>
                <a:gd name="connsiteY2" fmla="*/ 51721 h 57150"/>
                <a:gd name="connsiteX3" fmla="*/ 74009 w 76200"/>
                <a:gd name="connsiteY3" fmla="*/ 51721 h 57150"/>
                <a:gd name="connsiteX4" fmla="*/ 74009 w 76200"/>
                <a:gd name="connsiteY4" fmla="*/ 40577 h 57150"/>
                <a:gd name="connsiteX5" fmla="*/ 40576 w 76200"/>
                <a:gd name="connsiteY5" fmla="*/ 714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200" h="57150">
                  <a:moveTo>
                    <a:pt x="40576" y="7144"/>
                  </a:moveTo>
                  <a:cubicBezTo>
                    <a:pt x="22098" y="7144"/>
                    <a:pt x="7144" y="22098"/>
                    <a:pt x="7144" y="40577"/>
                  </a:cubicBezTo>
                  <a:lnTo>
                    <a:pt x="7144" y="51721"/>
                  </a:lnTo>
                  <a:lnTo>
                    <a:pt x="74009" y="51721"/>
                  </a:lnTo>
                  <a:lnTo>
                    <a:pt x="74009" y="40577"/>
                  </a:lnTo>
                  <a:cubicBezTo>
                    <a:pt x="74009" y="22098"/>
                    <a:pt x="59055" y="7144"/>
                    <a:pt x="4057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solidFill>
                  <a:schemeClr val="bg1"/>
                </a:solidFill>
              </a:endParaRPr>
            </a:p>
          </p:txBody>
        </p:sp>
        <p:sp>
          <p:nvSpPr>
            <p:cNvPr id="47" name="자유형: 도형 46">
              <a:extLst>
                <a:ext uri="{FF2B5EF4-FFF2-40B4-BE49-F238E27FC236}">
                  <a16:creationId xmlns:a16="http://schemas.microsoft.com/office/drawing/2014/main" xmlns="" id="{91F3DDF9-CD78-4D57-BF8E-F02E89849BA1}"/>
                </a:ext>
              </a:extLst>
            </p:cNvPr>
            <p:cNvSpPr/>
            <p:nvPr/>
          </p:nvSpPr>
          <p:spPr>
            <a:xfrm>
              <a:off x="2135496" y="902017"/>
              <a:ext cx="257175" cy="342900"/>
            </a:xfrm>
            <a:custGeom>
              <a:avLst/>
              <a:gdLst>
                <a:gd name="connsiteX0" fmla="*/ 189357 w 257175"/>
                <a:gd name="connsiteY0" fmla="*/ 249936 h 342900"/>
                <a:gd name="connsiteX1" fmla="*/ 182594 w 257175"/>
                <a:gd name="connsiteY1" fmla="*/ 221551 h 342900"/>
                <a:gd name="connsiteX2" fmla="*/ 196596 w 257175"/>
                <a:gd name="connsiteY2" fmla="*/ 179642 h 342900"/>
                <a:gd name="connsiteX3" fmla="*/ 252984 w 257175"/>
                <a:gd name="connsiteY3" fmla="*/ 123254 h 342900"/>
                <a:gd name="connsiteX4" fmla="*/ 252984 w 257175"/>
                <a:gd name="connsiteY4" fmla="*/ 97155 h 342900"/>
                <a:gd name="connsiteX5" fmla="*/ 174974 w 257175"/>
                <a:gd name="connsiteY5" fmla="*/ 97155 h 342900"/>
                <a:gd name="connsiteX6" fmla="*/ 163830 w 257175"/>
                <a:gd name="connsiteY6" fmla="*/ 86011 h 342900"/>
                <a:gd name="connsiteX7" fmla="*/ 163830 w 257175"/>
                <a:gd name="connsiteY7" fmla="*/ 7144 h 342900"/>
                <a:gd name="connsiteX8" fmla="*/ 18288 w 257175"/>
                <a:gd name="connsiteY8" fmla="*/ 7144 h 342900"/>
                <a:gd name="connsiteX9" fmla="*/ 7144 w 257175"/>
                <a:gd name="connsiteY9" fmla="*/ 18288 h 342900"/>
                <a:gd name="connsiteX10" fmla="*/ 7144 w 257175"/>
                <a:gd name="connsiteY10" fmla="*/ 331851 h 342900"/>
                <a:gd name="connsiteX11" fmla="*/ 18288 w 257175"/>
                <a:gd name="connsiteY11" fmla="*/ 342995 h 342900"/>
                <a:gd name="connsiteX12" fmla="*/ 241935 w 257175"/>
                <a:gd name="connsiteY12" fmla="*/ 342995 h 342900"/>
                <a:gd name="connsiteX13" fmla="*/ 253079 w 257175"/>
                <a:gd name="connsiteY13" fmla="*/ 331851 h 342900"/>
                <a:gd name="connsiteX14" fmla="*/ 253079 w 257175"/>
                <a:gd name="connsiteY14" fmla="*/ 244793 h 342900"/>
                <a:gd name="connsiteX15" fmla="*/ 214408 w 257175"/>
                <a:gd name="connsiteY15" fmla="*/ 257747 h 342900"/>
                <a:gd name="connsiteX16" fmla="*/ 189357 w 257175"/>
                <a:gd name="connsiteY16" fmla="*/ 249936 h 342900"/>
                <a:gd name="connsiteX17" fmla="*/ 152686 w 257175"/>
                <a:gd name="connsiteY17" fmla="*/ 297656 h 342900"/>
                <a:gd name="connsiteX18" fmla="*/ 63532 w 257175"/>
                <a:gd name="connsiteY18" fmla="*/ 297656 h 342900"/>
                <a:gd name="connsiteX19" fmla="*/ 52388 w 257175"/>
                <a:gd name="connsiteY19" fmla="*/ 286512 h 342900"/>
                <a:gd name="connsiteX20" fmla="*/ 63532 w 257175"/>
                <a:gd name="connsiteY20" fmla="*/ 275368 h 342900"/>
                <a:gd name="connsiteX21" fmla="*/ 152686 w 257175"/>
                <a:gd name="connsiteY21" fmla="*/ 275368 h 342900"/>
                <a:gd name="connsiteX22" fmla="*/ 163830 w 257175"/>
                <a:gd name="connsiteY22" fmla="*/ 286512 h 342900"/>
                <a:gd name="connsiteX23" fmla="*/ 152686 w 257175"/>
                <a:gd name="connsiteY23" fmla="*/ 297656 h 342900"/>
                <a:gd name="connsiteX24" fmla="*/ 152686 w 257175"/>
                <a:gd name="connsiteY24" fmla="*/ 253079 h 342900"/>
                <a:gd name="connsiteX25" fmla="*/ 63532 w 257175"/>
                <a:gd name="connsiteY25" fmla="*/ 253079 h 342900"/>
                <a:gd name="connsiteX26" fmla="*/ 52388 w 257175"/>
                <a:gd name="connsiteY26" fmla="*/ 241935 h 342900"/>
                <a:gd name="connsiteX27" fmla="*/ 63532 w 257175"/>
                <a:gd name="connsiteY27" fmla="*/ 230791 h 342900"/>
                <a:gd name="connsiteX28" fmla="*/ 152686 w 257175"/>
                <a:gd name="connsiteY28" fmla="*/ 230791 h 342900"/>
                <a:gd name="connsiteX29" fmla="*/ 163830 w 257175"/>
                <a:gd name="connsiteY29" fmla="*/ 241935 h 342900"/>
                <a:gd name="connsiteX30" fmla="*/ 152686 w 257175"/>
                <a:gd name="connsiteY30" fmla="*/ 253079 h 342900"/>
                <a:gd name="connsiteX31" fmla="*/ 163830 w 257175"/>
                <a:gd name="connsiteY31" fmla="*/ 197358 h 342900"/>
                <a:gd name="connsiteX32" fmla="*/ 152686 w 257175"/>
                <a:gd name="connsiteY32" fmla="*/ 208502 h 342900"/>
                <a:gd name="connsiteX33" fmla="*/ 63532 w 257175"/>
                <a:gd name="connsiteY33" fmla="*/ 208502 h 342900"/>
                <a:gd name="connsiteX34" fmla="*/ 52388 w 257175"/>
                <a:gd name="connsiteY34" fmla="*/ 197358 h 342900"/>
                <a:gd name="connsiteX35" fmla="*/ 52388 w 257175"/>
                <a:gd name="connsiteY35" fmla="*/ 175070 h 342900"/>
                <a:gd name="connsiteX36" fmla="*/ 108109 w 257175"/>
                <a:gd name="connsiteY36" fmla="*/ 119348 h 342900"/>
                <a:gd name="connsiteX37" fmla="*/ 74676 w 257175"/>
                <a:gd name="connsiteY37" fmla="*/ 85916 h 342900"/>
                <a:gd name="connsiteX38" fmla="*/ 108109 w 257175"/>
                <a:gd name="connsiteY38" fmla="*/ 52483 h 342900"/>
                <a:gd name="connsiteX39" fmla="*/ 141542 w 257175"/>
                <a:gd name="connsiteY39" fmla="*/ 85916 h 342900"/>
                <a:gd name="connsiteX40" fmla="*/ 108109 w 257175"/>
                <a:gd name="connsiteY40" fmla="*/ 119348 h 342900"/>
                <a:gd name="connsiteX41" fmla="*/ 163830 w 257175"/>
                <a:gd name="connsiteY41" fmla="*/ 175070 h 342900"/>
                <a:gd name="connsiteX42" fmla="*/ 163830 w 257175"/>
                <a:gd name="connsiteY42" fmla="*/ 197358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57175" h="342900">
                  <a:moveTo>
                    <a:pt x="189357" y="249936"/>
                  </a:moveTo>
                  <a:cubicBezTo>
                    <a:pt x="181832" y="242316"/>
                    <a:pt x="179260" y="231458"/>
                    <a:pt x="182594" y="221551"/>
                  </a:cubicBezTo>
                  <a:lnTo>
                    <a:pt x="196596" y="179642"/>
                  </a:lnTo>
                  <a:lnTo>
                    <a:pt x="252984" y="123254"/>
                  </a:lnTo>
                  <a:lnTo>
                    <a:pt x="252984" y="97155"/>
                  </a:lnTo>
                  <a:lnTo>
                    <a:pt x="174974" y="97155"/>
                  </a:lnTo>
                  <a:cubicBezTo>
                    <a:pt x="168783" y="97155"/>
                    <a:pt x="163830" y="92202"/>
                    <a:pt x="163830" y="86011"/>
                  </a:cubicBezTo>
                  <a:lnTo>
                    <a:pt x="163830" y="7144"/>
                  </a:lnTo>
                  <a:lnTo>
                    <a:pt x="18288" y="7144"/>
                  </a:lnTo>
                  <a:cubicBezTo>
                    <a:pt x="12097" y="7144"/>
                    <a:pt x="7144" y="12097"/>
                    <a:pt x="7144" y="18288"/>
                  </a:cubicBezTo>
                  <a:lnTo>
                    <a:pt x="7144" y="331851"/>
                  </a:lnTo>
                  <a:cubicBezTo>
                    <a:pt x="7144" y="338042"/>
                    <a:pt x="12097" y="342995"/>
                    <a:pt x="18288" y="342995"/>
                  </a:cubicBezTo>
                  <a:lnTo>
                    <a:pt x="241935" y="342995"/>
                  </a:lnTo>
                  <a:cubicBezTo>
                    <a:pt x="248126" y="342995"/>
                    <a:pt x="253079" y="338042"/>
                    <a:pt x="253079" y="331851"/>
                  </a:cubicBezTo>
                  <a:lnTo>
                    <a:pt x="253079" y="244793"/>
                  </a:lnTo>
                  <a:lnTo>
                    <a:pt x="214408" y="257747"/>
                  </a:lnTo>
                  <a:cubicBezTo>
                    <a:pt x="204597" y="258223"/>
                    <a:pt x="197263" y="257651"/>
                    <a:pt x="189357" y="249936"/>
                  </a:cubicBezTo>
                  <a:close/>
                  <a:moveTo>
                    <a:pt x="152686" y="297656"/>
                  </a:moveTo>
                  <a:lnTo>
                    <a:pt x="63532" y="297656"/>
                  </a:lnTo>
                  <a:cubicBezTo>
                    <a:pt x="57341" y="297656"/>
                    <a:pt x="52388" y="292703"/>
                    <a:pt x="52388" y="286512"/>
                  </a:cubicBezTo>
                  <a:cubicBezTo>
                    <a:pt x="52388" y="280321"/>
                    <a:pt x="57341" y="275368"/>
                    <a:pt x="63532" y="275368"/>
                  </a:cubicBezTo>
                  <a:lnTo>
                    <a:pt x="152686" y="275368"/>
                  </a:lnTo>
                  <a:cubicBezTo>
                    <a:pt x="158877" y="275368"/>
                    <a:pt x="163830" y="280321"/>
                    <a:pt x="163830" y="286512"/>
                  </a:cubicBezTo>
                  <a:cubicBezTo>
                    <a:pt x="163830" y="292608"/>
                    <a:pt x="158877" y="297656"/>
                    <a:pt x="152686" y="297656"/>
                  </a:cubicBezTo>
                  <a:close/>
                  <a:moveTo>
                    <a:pt x="152686" y="253079"/>
                  </a:moveTo>
                  <a:lnTo>
                    <a:pt x="63532" y="253079"/>
                  </a:lnTo>
                  <a:cubicBezTo>
                    <a:pt x="57341" y="253079"/>
                    <a:pt x="52388" y="248126"/>
                    <a:pt x="52388" y="241935"/>
                  </a:cubicBezTo>
                  <a:cubicBezTo>
                    <a:pt x="52388" y="235744"/>
                    <a:pt x="57341" y="230791"/>
                    <a:pt x="63532" y="230791"/>
                  </a:cubicBezTo>
                  <a:lnTo>
                    <a:pt x="152686" y="230791"/>
                  </a:lnTo>
                  <a:cubicBezTo>
                    <a:pt x="158877" y="230791"/>
                    <a:pt x="163830" y="235744"/>
                    <a:pt x="163830" y="241935"/>
                  </a:cubicBezTo>
                  <a:cubicBezTo>
                    <a:pt x="163830" y="248126"/>
                    <a:pt x="158877" y="253079"/>
                    <a:pt x="152686" y="253079"/>
                  </a:cubicBezTo>
                  <a:close/>
                  <a:moveTo>
                    <a:pt x="163830" y="197358"/>
                  </a:moveTo>
                  <a:cubicBezTo>
                    <a:pt x="163830" y="203549"/>
                    <a:pt x="158877" y="208502"/>
                    <a:pt x="152686" y="208502"/>
                  </a:cubicBezTo>
                  <a:lnTo>
                    <a:pt x="63532" y="208502"/>
                  </a:lnTo>
                  <a:cubicBezTo>
                    <a:pt x="57341" y="208502"/>
                    <a:pt x="52388" y="203549"/>
                    <a:pt x="52388" y="197358"/>
                  </a:cubicBezTo>
                  <a:lnTo>
                    <a:pt x="52388" y="175070"/>
                  </a:lnTo>
                  <a:cubicBezTo>
                    <a:pt x="52388" y="144304"/>
                    <a:pt x="77343" y="119348"/>
                    <a:pt x="108109" y="119348"/>
                  </a:cubicBezTo>
                  <a:cubicBezTo>
                    <a:pt x="89630" y="119348"/>
                    <a:pt x="74676" y="104394"/>
                    <a:pt x="74676" y="85916"/>
                  </a:cubicBezTo>
                  <a:cubicBezTo>
                    <a:pt x="74676" y="67437"/>
                    <a:pt x="89630" y="52483"/>
                    <a:pt x="108109" y="52483"/>
                  </a:cubicBezTo>
                  <a:cubicBezTo>
                    <a:pt x="126587" y="52483"/>
                    <a:pt x="141542" y="67437"/>
                    <a:pt x="141542" y="85916"/>
                  </a:cubicBezTo>
                  <a:cubicBezTo>
                    <a:pt x="141542" y="104394"/>
                    <a:pt x="126587" y="119348"/>
                    <a:pt x="108109" y="119348"/>
                  </a:cubicBezTo>
                  <a:cubicBezTo>
                    <a:pt x="138875" y="119348"/>
                    <a:pt x="163830" y="144304"/>
                    <a:pt x="163830" y="175070"/>
                  </a:cubicBezTo>
                  <a:lnTo>
                    <a:pt x="163830" y="1973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solidFill>
                  <a:schemeClr val="bg1"/>
                </a:solidFill>
              </a:endParaRPr>
            </a:p>
          </p:txBody>
        </p:sp>
        <p:sp>
          <p:nvSpPr>
            <p:cNvPr id="48" name="자유형: 도형 47">
              <a:extLst>
                <a:ext uri="{FF2B5EF4-FFF2-40B4-BE49-F238E27FC236}">
                  <a16:creationId xmlns:a16="http://schemas.microsoft.com/office/drawing/2014/main" xmlns="" id="{E3F219DA-A21C-4110-BBE1-7C393D4B7776}"/>
                </a:ext>
              </a:extLst>
            </p:cNvPr>
            <p:cNvSpPr/>
            <p:nvPr/>
          </p:nvSpPr>
          <p:spPr>
            <a:xfrm>
              <a:off x="2314471" y="902017"/>
              <a:ext cx="76200" cy="76200"/>
            </a:xfrm>
            <a:custGeom>
              <a:avLst/>
              <a:gdLst>
                <a:gd name="connsiteX0" fmla="*/ 7144 w 76200"/>
                <a:gd name="connsiteY0" fmla="*/ 7144 h 76200"/>
                <a:gd name="connsiteX1" fmla="*/ 7144 w 76200"/>
                <a:gd name="connsiteY1" fmla="*/ 74771 h 76200"/>
                <a:gd name="connsiteX2" fmla="*/ 74009 w 76200"/>
                <a:gd name="connsiteY2" fmla="*/ 74771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200" h="76200">
                  <a:moveTo>
                    <a:pt x="7144" y="7144"/>
                  </a:moveTo>
                  <a:lnTo>
                    <a:pt x="7144" y="74771"/>
                  </a:lnTo>
                  <a:lnTo>
                    <a:pt x="74009" y="7477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50" name="직사각형 49">
            <a:extLst>
              <a:ext uri="{FF2B5EF4-FFF2-40B4-BE49-F238E27FC236}">
                <a16:creationId xmlns:a16="http://schemas.microsoft.com/office/drawing/2014/main" xmlns="" id="{ADB565B3-DF9C-453B-A14B-1AAEB1D9CBAB}"/>
              </a:ext>
            </a:extLst>
          </p:cNvPr>
          <p:cNvSpPr/>
          <p:nvPr/>
        </p:nvSpPr>
        <p:spPr>
          <a:xfrm>
            <a:off x="2665033" y="2724016"/>
            <a:ext cx="324865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/>
              <a:t>Всегда</a:t>
            </a:r>
            <a:r>
              <a:rPr lang="en-US" sz="2400" b="1" dirty="0"/>
              <a:t> </a:t>
            </a:r>
            <a:r>
              <a:rPr lang="en-US" sz="2400" b="1" dirty="0" err="1"/>
              <a:t>думать</a:t>
            </a:r>
            <a:r>
              <a:rPr lang="en-US" sz="2400" b="1" dirty="0"/>
              <a:t> </a:t>
            </a:r>
            <a:endParaRPr lang="ru-RU" sz="2400" b="1" dirty="0"/>
          </a:p>
          <a:p>
            <a:r>
              <a:rPr lang="en-US" sz="2400" b="1" dirty="0" err="1"/>
              <a:t>о</a:t>
            </a:r>
            <a:r>
              <a:rPr lang="en-US" sz="2400" b="1" dirty="0"/>
              <a:t> </a:t>
            </a:r>
            <a:r>
              <a:rPr lang="en-US" sz="2400" b="1" dirty="0" err="1"/>
              <a:t>положительном</a:t>
            </a:r>
            <a:r>
              <a:rPr lang="en-US" sz="3200" b="1" dirty="0"/>
              <a:t> </a:t>
            </a:r>
            <a:endParaRPr lang="ko-KR" altLang="en-US" sz="3200" b="1" i="1" dirty="0">
              <a:latin typeface="+mj-lt"/>
            </a:endParaRPr>
          </a:p>
        </p:txBody>
      </p:sp>
      <p:sp>
        <p:nvSpPr>
          <p:cNvPr id="52" name="직사각형 51">
            <a:extLst>
              <a:ext uri="{FF2B5EF4-FFF2-40B4-BE49-F238E27FC236}">
                <a16:creationId xmlns:a16="http://schemas.microsoft.com/office/drawing/2014/main" xmlns="" id="{205A0B74-435E-45D9-BA38-DA75D91381AA}"/>
              </a:ext>
            </a:extLst>
          </p:cNvPr>
          <p:cNvSpPr/>
          <p:nvPr/>
        </p:nvSpPr>
        <p:spPr>
          <a:xfrm>
            <a:off x="7626288" y="2707505"/>
            <a:ext cx="38879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/>
              <a:t>Искать плюсы в любой </a:t>
            </a:r>
          </a:p>
          <a:p>
            <a:pPr lvl="0"/>
            <a:r>
              <a:rPr lang="ru-RU" sz="2400" b="1" dirty="0"/>
              <a:t>сложившейся ситуации</a:t>
            </a:r>
            <a:endParaRPr lang="en-US" sz="2400" b="1" dirty="0"/>
          </a:p>
        </p:txBody>
      </p:sp>
      <p:grpSp>
        <p:nvGrpSpPr>
          <p:cNvPr id="53" name="그룹 52">
            <a:extLst>
              <a:ext uri="{FF2B5EF4-FFF2-40B4-BE49-F238E27FC236}">
                <a16:creationId xmlns:a16="http://schemas.microsoft.com/office/drawing/2014/main" xmlns="" id="{E9419583-51E7-43FC-B0DA-E94C4C825E6C}"/>
              </a:ext>
            </a:extLst>
          </p:cNvPr>
          <p:cNvGrpSpPr/>
          <p:nvPr/>
        </p:nvGrpSpPr>
        <p:grpSpPr>
          <a:xfrm>
            <a:off x="6672602" y="2918444"/>
            <a:ext cx="438060" cy="438058"/>
            <a:chOff x="752656" y="1562597"/>
            <a:chExt cx="390525" cy="390525"/>
          </a:xfrm>
          <a:solidFill>
            <a:schemeClr val="bg1"/>
          </a:solidFill>
        </p:grpSpPr>
        <p:sp>
          <p:nvSpPr>
            <p:cNvPr id="54" name="자유형: 도형 53">
              <a:extLst>
                <a:ext uri="{FF2B5EF4-FFF2-40B4-BE49-F238E27FC236}">
                  <a16:creationId xmlns:a16="http://schemas.microsoft.com/office/drawing/2014/main" xmlns="" id="{D2B0F957-D263-47F4-A934-2336F1CE1E9F}"/>
                </a:ext>
              </a:extLst>
            </p:cNvPr>
            <p:cNvSpPr/>
            <p:nvPr/>
          </p:nvSpPr>
          <p:spPr>
            <a:xfrm>
              <a:off x="797621" y="1607153"/>
              <a:ext cx="209550" cy="161925"/>
            </a:xfrm>
            <a:custGeom>
              <a:avLst/>
              <a:gdLst>
                <a:gd name="connsiteX0" fmla="*/ 26568 w 209550"/>
                <a:gd name="connsiteY0" fmla="*/ 159925 h 161925"/>
                <a:gd name="connsiteX1" fmla="*/ 85528 w 209550"/>
                <a:gd name="connsiteY1" fmla="*/ 100965 h 161925"/>
                <a:gd name="connsiteX2" fmla="*/ 102292 w 209550"/>
                <a:gd name="connsiteY2" fmla="*/ 117729 h 161925"/>
                <a:gd name="connsiteX3" fmla="*/ 113437 w 209550"/>
                <a:gd name="connsiteY3" fmla="*/ 117729 h 161925"/>
                <a:gd name="connsiteX4" fmla="*/ 185922 w 209550"/>
                <a:gd name="connsiteY4" fmla="*/ 45244 h 161925"/>
                <a:gd name="connsiteX5" fmla="*/ 185922 w 209550"/>
                <a:gd name="connsiteY5" fmla="*/ 64770 h 161925"/>
                <a:gd name="connsiteX6" fmla="*/ 189065 w 209550"/>
                <a:gd name="connsiteY6" fmla="*/ 71152 h 161925"/>
                <a:gd name="connsiteX7" fmla="*/ 208210 w 209550"/>
                <a:gd name="connsiteY7" fmla="*/ 62865 h 161925"/>
                <a:gd name="connsiteX8" fmla="*/ 208210 w 209550"/>
                <a:gd name="connsiteY8" fmla="*/ 18288 h 161925"/>
                <a:gd name="connsiteX9" fmla="*/ 197066 w 209550"/>
                <a:gd name="connsiteY9" fmla="*/ 7144 h 161925"/>
                <a:gd name="connsiteX10" fmla="*/ 150584 w 209550"/>
                <a:gd name="connsiteY10" fmla="*/ 7144 h 161925"/>
                <a:gd name="connsiteX11" fmla="*/ 144202 w 209550"/>
                <a:gd name="connsiteY11" fmla="*/ 10287 h 161925"/>
                <a:gd name="connsiteX12" fmla="*/ 152489 w 209550"/>
                <a:gd name="connsiteY12" fmla="*/ 29432 h 161925"/>
                <a:gd name="connsiteX13" fmla="*/ 170205 w 209550"/>
                <a:gd name="connsiteY13" fmla="*/ 29432 h 161925"/>
                <a:gd name="connsiteX14" fmla="*/ 107912 w 209550"/>
                <a:gd name="connsiteY14" fmla="*/ 91726 h 161925"/>
                <a:gd name="connsiteX15" fmla="*/ 91148 w 209550"/>
                <a:gd name="connsiteY15" fmla="*/ 74962 h 161925"/>
                <a:gd name="connsiteX16" fmla="*/ 80004 w 209550"/>
                <a:gd name="connsiteY16" fmla="*/ 74962 h 161925"/>
                <a:gd name="connsiteX17" fmla="*/ 9519 w 209550"/>
                <a:gd name="connsiteY17" fmla="*/ 145447 h 161925"/>
                <a:gd name="connsiteX18" fmla="*/ 7233 w 209550"/>
                <a:gd name="connsiteY18" fmla="*/ 152209 h 161925"/>
                <a:gd name="connsiteX19" fmla="*/ 26568 w 209550"/>
                <a:gd name="connsiteY19" fmla="*/ 15992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09550" h="161925">
                  <a:moveTo>
                    <a:pt x="26568" y="159925"/>
                  </a:moveTo>
                  <a:lnTo>
                    <a:pt x="85528" y="100965"/>
                  </a:lnTo>
                  <a:lnTo>
                    <a:pt x="102292" y="117729"/>
                  </a:lnTo>
                  <a:cubicBezTo>
                    <a:pt x="105340" y="120777"/>
                    <a:pt x="110388" y="120777"/>
                    <a:pt x="113437" y="117729"/>
                  </a:cubicBezTo>
                  <a:lnTo>
                    <a:pt x="185922" y="45244"/>
                  </a:lnTo>
                  <a:lnTo>
                    <a:pt x="185922" y="64770"/>
                  </a:lnTo>
                  <a:cubicBezTo>
                    <a:pt x="185922" y="67246"/>
                    <a:pt x="187065" y="69723"/>
                    <a:pt x="189065" y="71152"/>
                  </a:cubicBezTo>
                  <a:cubicBezTo>
                    <a:pt x="198209" y="77915"/>
                    <a:pt x="208210" y="71533"/>
                    <a:pt x="208210" y="62865"/>
                  </a:cubicBezTo>
                  <a:lnTo>
                    <a:pt x="208210" y="18288"/>
                  </a:lnTo>
                  <a:cubicBezTo>
                    <a:pt x="208210" y="12097"/>
                    <a:pt x="203162" y="7144"/>
                    <a:pt x="197066" y="7144"/>
                  </a:cubicBezTo>
                  <a:lnTo>
                    <a:pt x="150584" y="7144"/>
                  </a:lnTo>
                  <a:cubicBezTo>
                    <a:pt x="148107" y="7144"/>
                    <a:pt x="145631" y="8287"/>
                    <a:pt x="144202" y="10287"/>
                  </a:cubicBezTo>
                  <a:cubicBezTo>
                    <a:pt x="137439" y="19431"/>
                    <a:pt x="143821" y="29432"/>
                    <a:pt x="152489" y="29432"/>
                  </a:cubicBezTo>
                  <a:lnTo>
                    <a:pt x="170205" y="29432"/>
                  </a:lnTo>
                  <a:lnTo>
                    <a:pt x="107912" y="91726"/>
                  </a:lnTo>
                  <a:lnTo>
                    <a:pt x="91148" y="74962"/>
                  </a:lnTo>
                  <a:cubicBezTo>
                    <a:pt x="88100" y="71914"/>
                    <a:pt x="83052" y="71914"/>
                    <a:pt x="80004" y="74962"/>
                  </a:cubicBezTo>
                  <a:lnTo>
                    <a:pt x="9519" y="145447"/>
                  </a:lnTo>
                  <a:cubicBezTo>
                    <a:pt x="7709" y="147256"/>
                    <a:pt x="6852" y="149733"/>
                    <a:pt x="7233" y="152209"/>
                  </a:cubicBezTo>
                  <a:cubicBezTo>
                    <a:pt x="8852" y="163544"/>
                    <a:pt x="20377" y="166116"/>
                    <a:pt x="26568" y="1599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solidFill>
                  <a:schemeClr val="bg1"/>
                </a:solidFill>
              </a:endParaRPr>
            </a:p>
          </p:txBody>
        </p:sp>
        <p:sp>
          <p:nvSpPr>
            <p:cNvPr id="55" name="자유형: 도형 54">
              <a:extLst>
                <a:ext uri="{FF2B5EF4-FFF2-40B4-BE49-F238E27FC236}">
                  <a16:creationId xmlns:a16="http://schemas.microsoft.com/office/drawing/2014/main" xmlns="" id="{8E8A1677-6D05-4A5B-973E-A2075EF98212}"/>
                </a:ext>
              </a:extLst>
            </p:cNvPr>
            <p:cNvSpPr/>
            <p:nvPr/>
          </p:nvSpPr>
          <p:spPr>
            <a:xfrm>
              <a:off x="797995" y="1807749"/>
              <a:ext cx="95250" cy="104775"/>
            </a:xfrm>
            <a:custGeom>
              <a:avLst/>
              <a:gdLst>
                <a:gd name="connsiteX0" fmla="*/ 18288 w 95250"/>
                <a:gd name="connsiteY0" fmla="*/ 97822 h 104775"/>
                <a:gd name="connsiteX1" fmla="*/ 85154 w 95250"/>
                <a:gd name="connsiteY1" fmla="*/ 97822 h 104775"/>
                <a:gd name="connsiteX2" fmla="*/ 96298 w 95250"/>
                <a:gd name="connsiteY2" fmla="*/ 86677 h 104775"/>
                <a:gd name="connsiteX3" fmla="*/ 96298 w 95250"/>
                <a:gd name="connsiteY3" fmla="*/ 18288 h 104775"/>
                <a:gd name="connsiteX4" fmla="*/ 85154 w 95250"/>
                <a:gd name="connsiteY4" fmla="*/ 7144 h 104775"/>
                <a:gd name="connsiteX5" fmla="*/ 18288 w 95250"/>
                <a:gd name="connsiteY5" fmla="*/ 7144 h 104775"/>
                <a:gd name="connsiteX6" fmla="*/ 7144 w 95250"/>
                <a:gd name="connsiteY6" fmla="*/ 18288 h 104775"/>
                <a:gd name="connsiteX7" fmla="*/ 7144 w 95250"/>
                <a:gd name="connsiteY7" fmla="*/ 86677 h 104775"/>
                <a:gd name="connsiteX8" fmla="*/ 18288 w 95250"/>
                <a:gd name="connsiteY8" fmla="*/ 97822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04775">
                  <a:moveTo>
                    <a:pt x="18288" y="97822"/>
                  </a:moveTo>
                  <a:lnTo>
                    <a:pt x="85154" y="97822"/>
                  </a:lnTo>
                  <a:cubicBezTo>
                    <a:pt x="91345" y="97822"/>
                    <a:pt x="96298" y="92869"/>
                    <a:pt x="96298" y="86677"/>
                  </a:cubicBezTo>
                  <a:lnTo>
                    <a:pt x="96298" y="18288"/>
                  </a:lnTo>
                  <a:cubicBezTo>
                    <a:pt x="96298" y="12097"/>
                    <a:pt x="91345" y="7144"/>
                    <a:pt x="85154" y="7144"/>
                  </a:cubicBezTo>
                  <a:lnTo>
                    <a:pt x="18288" y="7144"/>
                  </a:lnTo>
                  <a:cubicBezTo>
                    <a:pt x="12097" y="7144"/>
                    <a:pt x="7144" y="12097"/>
                    <a:pt x="7144" y="18288"/>
                  </a:cubicBezTo>
                  <a:lnTo>
                    <a:pt x="7144" y="86677"/>
                  </a:lnTo>
                  <a:cubicBezTo>
                    <a:pt x="7144" y="92773"/>
                    <a:pt x="12097" y="97822"/>
                    <a:pt x="18288" y="9782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solidFill>
                  <a:schemeClr val="bg1"/>
                </a:solidFill>
              </a:endParaRPr>
            </a:p>
          </p:txBody>
        </p:sp>
        <p:sp>
          <p:nvSpPr>
            <p:cNvPr id="56" name="자유형: 도형 55">
              <a:extLst>
                <a:ext uri="{FF2B5EF4-FFF2-40B4-BE49-F238E27FC236}">
                  <a16:creationId xmlns:a16="http://schemas.microsoft.com/office/drawing/2014/main" xmlns="" id="{0DE7FC69-4BC3-494D-8F8A-779A45859F42}"/>
                </a:ext>
              </a:extLst>
            </p:cNvPr>
            <p:cNvSpPr/>
            <p:nvPr/>
          </p:nvSpPr>
          <p:spPr>
            <a:xfrm>
              <a:off x="909438" y="1740884"/>
              <a:ext cx="95250" cy="171450"/>
            </a:xfrm>
            <a:custGeom>
              <a:avLst/>
              <a:gdLst>
                <a:gd name="connsiteX0" fmla="*/ 85153 w 95250"/>
                <a:gd name="connsiteY0" fmla="*/ 7144 h 171450"/>
                <a:gd name="connsiteX1" fmla="*/ 18288 w 95250"/>
                <a:gd name="connsiteY1" fmla="*/ 7144 h 171450"/>
                <a:gd name="connsiteX2" fmla="*/ 7144 w 95250"/>
                <a:gd name="connsiteY2" fmla="*/ 18288 h 171450"/>
                <a:gd name="connsiteX3" fmla="*/ 7144 w 95250"/>
                <a:gd name="connsiteY3" fmla="*/ 153543 h 171450"/>
                <a:gd name="connsiteX4" fmla="*/ 18288 w 95250"/>
                <a:gd name="connsiteY4" fmla="*/ 164687 h 171450"/>
                <a:gd name="connsiteX5" fmla="*/ 85153 w 95250"/>
                <a:gd name="connsiteY5" fmla="*/ 164687 h 171450"/>
                <a:gd name="connsiteX6" fmla="*/ 96298 w 95250"/>
                <a:gd name="connsiteY6" fmla="*/ 153543 h 171450"/>
                <a:gd name="connsiteX7" fmla="*/ 96298 w 95250"/>
                <a:gd name="connsiteY7" fmla="*/ 18288 h 171450"/>
                <a:gd name="connsiteX8" fmla="*/ 85153 w 95250"/>
                <a:gd name="connsiteY8" fmla="*/ 7144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71450">
                  <a:moveTo>
                    <a:pt x="85153" y="7144"/>
                  </a:moveTo>
                  <a:lnTo>
                    <a:pt x="18288" y="7144"/>
                  </a:lnTo>
                  <a:cubicBezTo>
                    <a:pt x="12097" y="7144"/>
                    <a:pt x="7144" y="12097"/>
                    <a:pt x="7144" y="18288"/>
                  </a:cubicBezTo>
                  <a:lnTo>
                    <a:pt x="7144" y="153543"/>
                  </a:lnTo>
                  <a:cubicBezTo>
                    <a:pt x="7144" y="159734"/>
                    <a:pt x="12097" y="164687"/>
                    <a:pt x="18288" y="164687"/>
                  </a:cubicBezTo>
                  <a:lnTo>
                    <a:pt x="85153" y="164687"/>
                  </a:lnTo>
                  <a:cubicBezTo>
                    <a:pt x="91345" y="164687"/>
                    <a:pt x="96298" y="159734"/>
                    <a:pt x="96298" y="153543"/>
                  </a:cubicBezTo>
                  <a:lnTo>
                    <a:pt x="96298" y="18288"/>
                  </a:lnTo>
                  <a:cubicBezTo>
                    <a:pt x="96298" y="12192"/>
                    <a:pt x="91345" y="7144"/>
                    <a:pt x="8515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solidFill>
                  <a:schemeClr val="bg1"/>
                </a:solidFill>
              </a:endParaRPr>
            </a:p>
          </p:txBody>
        </p:sp>
        <p:sp>
          <p:nvSpPr>
            <p:cNvPr id="57" name="자유형: 도형 56">
              <a:extLst>
                <a:ext uri="{FF2B5EF4-FFF2-40B4-BE49-F238E27FC236}">
                  <a16:creationId xmlns:a16="http://schemas.microsoft.com/office/drawing/2014/main" xmlns="" id="{8B589F04-C294-4068-A68F-E719D4D68D23}"/>
                </a:ext>
              </a:extLst>
            </p:cNvPr>
            <p:cNvSpPr/>
            <p:nvPr/>
          </p:nvSpPr>
          <p:spPr>
            <a:xfrm>
              <a:off x="998589" y="1607534"/>
              <a:ext cx="142875" cy="304800"/>
            </a:xfrm>
            <a:custGeom>
              <a:avLst/>
              <a:gdLst>
                <a:gd name="connsiteX0" fmla="*/ 18291 w 142875"/>
                <a:gd name="connsiteY0" fmla="*/ 118205 h 304800"/>
                <a:gd name="connsiteX1" fmla="*/ 29435 w 142875"/>
                <a:gd name="connsiteY1" fmla="*/ 118205 h 304800"/>
                <a:gd name="connsiteX2" fmla="*/ 29435 w 142875"/>
                <a:gd name="connsiteY2" fmla="*/ 286893 h 304800"/>
                <a:gd name="connsiteX3" fmla="*/ 40580 w 142875"/>
                <a:gd name="connsiteY3" fmla="*/ 298037 h 304800"/>
                <a:gd name="connsiteX4" fmla="*/ 108207 w 142875"/>
                <a:gd name="connsiteY4" fmla="*/ 298037 h 304800"/>
                <a:gd name="connsiteX5" fmla="*/ 119352 w 142875"/>
                <a:gd name="connsiteY5" fmla="*/ 286893 h 304800"/>
                <a:gd name="connsiteX6" fmla="*/ 119352 w 142875"/>
                <a:gd name="connsiteY6" fmla="*/ 118205 h 304800"/>
                <a:gd name="connsiteX7" fmla="*/ 130496 w 142875"/>
                <a:gd name="connsiteY7" fmla="*/ 118205 h 304800"/>
                <a:gd name="connsiteX8" fmla="*/ 140211 w 142875"/>
                <a:gd name="connsiteY8" fmla="*/ 112490 h 304800"/>
                <a:gd name="connsiteX9" fmla="*/ 139926 w 142875"/>
                <a:gd name="connsiteY9" fmla="*/ 101156 h 304800"/>
                <a:gd name="connsiteX10" fmla="*/ 83442 w 142875"/>
                <a:gd name="connsiteY10" fmla="*/ 12002 h 304800"/>
                <a:gd name="connsiteX11" fmla="*/ 64583 w 142875"/>
                <a:gd name="connsiteY11" fmla="*/ 12002 h 304800"/>
                <a:gd name="connsiteX12" fmla="*/ 8861 w 142875"/>
                <a:gd name="connsiteY12" fmla="*/ 101156 h 304800"/>
                <a:gd name="connsiteX13" fmla="*/ 8576 w 142875"/>
                <a:gd name="connsiteY13" fmla="*/ 112490 h 304800"/>
                <a:gd name="connsiteX14" fmla="*/ 18291 w 142875"/>
                <a:gd name="connsiteY14" fmla="*/ 118205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2875" h="304800">
                  <a:moveTo>
                    <a:pt x="18291" y="118205"/>
                  </a:moveTo>
                  <a:lnTo>
                    <a:pt x="29435" y="118205"/>
                  </a:lnTo>
                  <a:lnTo>
                    <a:pt x="29435" y="286893"/>
                  </a:lnTo>
                  <a:cubicBezTo>
                    <a:pt x="29435" y="293084"/>
                    <a:pt x="34388" y="298037"/>
                    <a:pt x="40580" y="298037"/>
                  </a:cubicBezTo>
                  <a:lnTo>
                    <a:pt x="108207" y="298037"/>
                  </a:lnTo>
                  <a:cubicBezTo>
                    <a:pt x="114398" y="298037"/>
                    <a:pt x="119352" y="293084"/>
                    <a:pt x="119352" y="286893"/>
                  </a:cubicBezTo>
                  <a:lnTo>
                    <a:pt x="119352" y="118205"/>
                  </a:lnTo>
                  <a:lnTo>
                    <a:pt x="130496" y="118205"/>
                  </a:lnTo>
                  <a:cubicBezTo>
                    <a:pt x="134591" y="118205"/>
                    <a:pt x="138306" y="116014"/>
                    <a:pt x="140211" y="112490"/>
                  </a:cubicBezTo>
                  <a:cubicBezTo>
                    <a:pt x="142212" y="108966"/>
                    <a:pt x="142021" y="104585"/>
                    <a:pt x="139926" y="101156"/>
                  </a:cubicBezTo>
                  <a:lnTo>
                    <a:pt x="83442" y="12002"/>
                  </a:lnTo>
                  <a:cubicBezTo>
                    <a:pt x="79346" y="5524"/>
                    <a:pt x="68583" y="5524"/>
                    <a:pt x="64583" y="12002"/>
                  </a:cubicBezTo>
                  <a:lnTo>
                    <a:pt x="8861" y="101156"/>
                  </a:lnTo>
                  <a:cubicBezTo>
                    <a:pt x="6671" y="104585"/>
                    <a:pt x="6575" y="108966"/>
                    <a:pt x="8576" y="112490"/>
                  </a:cubicBezTo>
                  <a:cubicBezTo>
                    <a:pt x="10481" y="116014"/>
                    <a:pt x="14291" y="118205"/>
                    <a:pt x="18291" y="1182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solidFill>
                  <a:schemeClr val="bg1"/>
                </a:solidFill>
              </a:endParaRPr>
            </a:p>
          </p:txBody>
        </p:sp>
        <p:sp>
          <p:nvSpPr>
            <p:cNvPr id="58" name="자유형: 도형 57">
              <a:extLst>
                <a:ext uri="{FF2B5EF4-FFF2-40B4-BE49-F238E27FC236}">
                  <a16:creationId xmlns:a16="http://schemas.microsoft.com/office/drawing/2014/main" xmlns="" id="{351C45EF-DC9F-41C2-A9E7-94C3B2181ED7}"/>
                </a:ext>
              </a:extLst>
            </p:cNvPr>
            <p:cNvSpPr/>
            <p:nvPr/>
          </p:nvSpPr>
          <p:spPr>
            <a:xfrm>
              <a:off x="752656" y="1562597"/>
              <a:ext cx="390525" cy="390525"/>
            </a:xfrm>
            <a:custGeom>
              <a:avLst/>
              <a:gdLst>
                <a:gd name="connsiteX0" fmla="*/ 376142 w 390525"/>
                <a:gd name="connsiteY0" fmla="*/ 365262 h 390525"/>
                <a:gd name="connsiteX1" fmla="*/ 29432 w 390525"/>
                <a:gd name="connsiteY1" fmla="*/ 365262 h 390525"/>
                <a:gd name="connsiteX2" fmla="*/ 29432 w 390525"/>
                <a:gd name="connsiteY2" fmla="*/ 18552 h 390525"/>
                <a:gd name="connsiteX3" fmla="*/ 19526 w 390525"/>
                <a:gd name="connsiteY3" fmla="*/ 7218 h 390525"/>
                <a:gd name="connsiteX4" fmla="*/ 7144 w 390525"/>
                <a:gd name="connsiteY4" fmla="*/ 18267 h 390525"/>
                <a:gd name="connsiteX5" fmla="*/ 7144 w 390525"/>
                <a:gd name="connsiteY5" fmla="*/ 376407 h 390525"/>
                <a:gd name="connsiteX6" fmla="*/ 18288 w 390525"/>
                <a:gd name="connsiteY6" fmla="*/ 387551 h 390525"/>
                <a:gd name="connsiteX7" fmla="*/ 376428 w 390525"/>
                <a:gd name="connsiteY7" fmla="*/ 387551 h 390525"/>
                <a:gd name="connsiteX8" fmla="*/ 387477 w 390525"/>
                <a:gd name="connsiteY8" fmla="*/ 375168 h 390525"/>
                <a:gd name="connsiteX9" fmla="*/ 376142 w 390525"/>
                <a:gd name="connsiteY9" fmla="*/ 365262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0525" h="390525">
                  <a:moveTo>
                    <a:pt x="376142" y="365262"/>
                  </a:moveTo>
                  <a:lnTo>
                    <a:pt x="29432" y="365262"/>
                  </a:lnTo>
                  <a:lnTo>
                    <a:pt x="29432" y="18552"/>
                  </a:lnTo>
                  <a:cubicBezTo>
                    <a:pt x="29432" y="12837"/>
                    <a:pt x="25241" y="7789"/>
                    <a:pt x="19526" y="7218"/>
                  </a:cubicBezTo>
                  <a:cubicBezTo>
                    <a:pt x="12764" y="6456"/>
                    <a:pt x="7144" y="11694"/>
                    <a:pt x="7144" y="18267"/>
                  </a:cubicBezTo>
                  <a:lnTo>
                    <a:pt x="7144" y="376407"/>
                  </a:lnTo>
                  <a:cubicBezTo>
                    <a:pt x="7144" y="382598"/>
                    <a:pt x="12097" y="387551"/>
                    <a:pt x="18288" y="387551"/>
                  </a:cubicBezTo>
                  <a:lnTo>
                    <a:pt x="376428" y="387551"/>
                  </a:lnTo>
                  <a:cubicBezTo>
                    <a:pt x="383000" y="387551"/>
                    <a:pt x="388239" y="381836"/>
                    <a:pt x="387477" y="375168"/>
                  </a:cubicBezTo>
                  <a:cubicBezTo>
                    <a:pt x="386906" y="369453"/>
                    <a:pt x="381857" y="365262"/>
                    <a:pt x="376142" y="36526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59" name="타원 58">
            <a:extLst>
              <a:ext uri="{FF2B5EF4-FFF2-40B4-BE49-F238E27FC236}">
                <a16:creationId xmlns:a16="http://schemas.microsoft.com/office/drawing/2014/main" xmlns="" id="{C282509E-ACB1-4CF7-8AFB-5B95A68FA145}"/>
              </a:ext>
            </a:extLst>
          </p:cNvPr>
          <p:cNvSpPr/>
          <p:nvPr/>
        </p:nvSpPr>
        <p:spPr>
          <a:xfrm>
            <a:off x="1492079" y="4437680"/>
            <a:ext cx="1061798" cy="1061796"/>
          </a:xfrm>
          <a:prstGeom prst="ellipse">
            <a:avLst/>
          </a:prstGeom>
          <a:solidFill>
            <a:srgbClr val="EE4136"/>
          </a:solidFill>
          <a:ln w="412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000" i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xmlns="" id="{36D5E69D-B1EB-4559-88E8-1349A644B236}"/>
              </a:ext>
            </a:extLst>
          </p:cNvPr>
          <p:cNvSpPr/>
          <p:nvPr/>
        </p:nvSpPr>
        <p:spPr>
          <a:xfrm>
            <a:off x="6360735" y="4390097"/>
            <a:ext cx="1061798" cy="1061796"/>
          </a:xfrm>
          <a:prstGeom prst="ellipse">
            <a:avLst/>
          </a:prstGeom>
          <a:solidFill>
            <a:srgbClr val="EE4136"/>
          </a:solidFill>
          <a:ln w="412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000" i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61" name="자유형: 도형 60">
            <a:extLst>
              <a:ext uri="{FF2B5EF4-FFF2-40B4-BE49-F238E27FC236}">
                <a16:creationId xmlns:a16="http://schemas.microsoft.com/office/drawing/2014/main" xmlns="" id="{0C58F889-2D8D-439C-BC9F-B5761E7488F9}"/>
              </a:ext>
            </a:extLst>
          </p:cNvPr>
          <p:cNvSpPr/>
          <p:nvPr/>
        </p:nvSpPr>
        <p:spPr>
          <a:xfrm>
            <a:off x="1814869" y="4793729"/>
            <a:ext cx="384638" cy="438058"/>
          </a:xfrm>
          <a:custGeom>
            <a:avLst/>
            <a:gdLst>
              <a:gd name="connsiteX0" fmla="*/ 336869 w 342900"/>
              <a:gd name="connsiteY0" fmla="*/ 48482 h 390525"/>
              <a:gd name="connsiteX1" fmla="*/ 286006 w 342900"/>
              <a:gd name="connsiteY1" fmla="*/ 7144 h 390525"/>
              <a:gd name="connsiteX2" fmla="*/ 286006 w 342900"/>
              <a:gd name="connsiteY2" fmla="*/ 7144 h 390525"/>
              <a:gd name="connsiteX3" fmla="*/ 255716 w 342900"/>
              <a:gd name="connsiteY3" fmla="*/ 7144 h 390525"/>
              <a:gd name="connsiteX4" fmla="*/ 90172 w 342900"/>
              <a:gd name="connsiteY4" fmla="*/ 7144 h 390525"/>
              <a:gd name="connsiteX5" fmla="*/ 59882 w 342900"/>
              <a:gd name="connsiteY5" fmla="*/ 7144 h 390525"/>
              <a:gd name="connsiteX6" fmla="*/ 59882 w 342900"/>
              <a:gd name="connsiteY6" fmla="*/ 7144 h 390525"/>
              <a:gd name="connsiteX7" fmla="*/ 9019 w 342900"/>
              <a:gd name="connsiteY7" fmla="*/ 48482 h 390525"/>
              <a:gd name="connsiteX8" fmla="*/ 19592 w 342900"/>
              <a:gd name="connsiteY8" fmla="*/ 103727 h 390525"/>
              <a:gd name="connsiteX9" fmla="*/ 73217 w 342900"/>
              <a:gd name="connsiteY9" fmla="*/ 152305 h 390525"/>
              <a:gd name="connsiteX10" fmla="*/ 155704 w 342900"/>
              <a:gd name="connsiteY10" fmla="*/ 244126 h 390525"/>
              <a:gd name="connsiteX11" fmla="*/ 155704 w 342900"/>
              <a:gd name="connsiteY11" fmla="*/ 282035 h 390525"/>
              <a:gd name="connsiteX12" fmla="*/ 102459 w 342900"/>
              <a:gd name="connsiteY12" fmla="*/ 282035 h 390525"/>
              <a:gd name="connsiteX13" fmla="*/ 85124 w 342900"/>
              <a:gd name="connsiteY13" fmla="*/ 299371 h 390525"/>
              <a:gd name="connsiteX14" fmla="*/ 85124 w 342900"/>
              <a:gd name="connsiteY14" fmla="*/ 370332 h 390525"/>
              <a:gd name="connsiteX15" fmla="*/ 102459 w 342900"/>
              <a:gd name="connsiteY15" fmla="*/ 387667 h 390525"/>
              <a:gd name="connsiteX16" fmla="*/ 244001 w 342900"/>
              <a:gd name="connsiteY16" fmla="*/ 387667 h 390525"/>
              <a:gd name="connsiteX17" fmla="*/ 261336 w 342900"/>
              <a:gd name="connsiteY17" fmla="*/ 370332 h 390525"/>
              <a:gd name="connsiteX18" fmla="*/ 261336 w 342900"/>
              <a:gd name="connsiteY18" fmla="*/ 299371 h 390525"/>
              <a:gd name="connsiteX19" fmla="*/ 244001 w 342900"/>
              <a:gd name="connsiteY19" fmla="*/ 282035 h 390525"/>
              <a:gd name="connsiteX20" fmla="*/ 190756 w 342900"/>
              <a:gd name="connsiteY20" fmla="*/ 282035 h 390525"/>
              <a:gd name="connsiteX21" fmla="*/ 190756 w 342900"/>
              <a:gd name="connsiteY21" fmla="*/ 244221 h 390525"/>
              <a:gd name="connsiteX22" fmla="*/ 272862 w 342900"/>
              <a:gd name="connsiteY22" fmla="*/ 152305 h 390525"/>
              <a:gd name="connsiteX23" fmla="*/ 326297 w 342900"/>
              <a:gd name="connsiteY23" fmla="*/ 103822 h 390525"/>
              <a:gd name="connsiteX24" fmla="*/ 336869 w 342900"/>
              <a:gd name="connsiteY24" fmla="*/ 48482 h 390525"/>
              <a:gd name="connsiteX25" fmla="*/ 42833 w 342900"/>
              <a:gd name="connsiteY25" fmla="*/ 57340 h 390525"/>
              <a:gd name="connsiteX26" fmla="*/ 60168 w 342900"/>
              <a:gd name="connsiteY26" fmla="*/ 42005 h 390525"/>
              <a:gd name="connsiteX27" fmla="*/ 60168 w 342900"/>
              <a:gd name="connsiteY27" fmla="*/ 42005 h 390525"/>
              <a:gd name="connsiteX28" fmla="*/ 73217 w 342900"/>
              <a:gd name="connsiteY28" fmla="*/ 42005 h 390525"/>
              <a:gd name="connsiteX29" fmla="*/ 73313 w 342900"/>
              <a:gd name="connsiteY29" fmla="*/ 110871 h 390525"/>
              <a:gd name="connsiteX30" fmla="*/ 42833 w 342900"/>
              <a:gd name="connsiteY30" fmla="*/ 57340 h 390525"/>
              <a:gd name="connsiteX31" fmla="*/ 273052 w 342900"/>
              <a:gd name="connsiteY31" fmla="*/ 110776 h 390525"/>
              <a:gd name="connsiteX32" fmla="*/ 273052 w 342900"/>
              <a:gd name="connsiteY32" fmla="*/ 42005 h 390525"/>
              <a:gd name="connsiteX33" fmla="*/ 286101 w 342900"/>
              <a:gd name="connsiteY33" fmla="*/ 42005 h 390525"/>
              <a:gd name="connsiteX34" fmla="*/ 286101 w 342900"/>
              <a:gd name="connsiteY34" fmla="*/ 42005 h 390525"/>
              <a:gd name="connsiteX35" fmla="*/ 303436 w 342900"/>
              <a:gd name="connsiteY35" fmla="*/ 57340 h 390525"/>
              <a:gd name="connsiteX36" fmla="*/ 273052 w 342900"/>
              <a:gd name="connsiteY36" fmla="*/ 110776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2900" h="390525">
                <a:moveTo>
                  <a:pt x="336869" y="48482"/>
                </a:moveTo>
                <a:cubicBezTo>
                  <a:pt x="330678" y="24098"/>
                  <a:pt x="309723" y="7144"/>
                  <a:pt x="286006" y="7144"/>
                </a:cubicBezTo>
                <a:cubicBezTo>
                  <a:pt x="286006" y="7144"/>
                  <a:pt x="286006" y="7144"/>
                  <a:pt x="286006" y="7144"/>
                </a:cubicBezTo>
                <a:lnTo>
                  <a:pt x="255716" y="7144"/>
                </a:lnTo>
                <a:lnTo>
                  <a:pt x="90172" y="7144"/>
                </a:lnTo>
                <a:lnTo>
                  <a:pt x="59882" y="7144"/>
                </a:lnTo>
                <a:cubicBezTo>
                  <a:pt x="59882" y="7144"/>
                  <a:pt x="59882" y="7144"/>
                  <a:pt x="59882" y="7144"/>
                </a:cubicBezTo>
                <a:cubicBezTo>
                  <a:pt x="36165" y="7144"/>
                  <a:pt x="15305" y="24194"/>
                  <a:pt x="9019" y="48482"/>
                </a:cubicBezTo>
                <a:cubicBezTo>
                  <a:pt x="5876" y="60865"/>
                  <a:pt x="5113" y="80581"/>
                  <a:pt x="19592" y="103727"/>
                </a:cubicBezTo>
                <a:cubicBezTo>
                  <a:pt x="30640" y="121444"/>
                  <a:pt x="48738" y="137731"/>
                  <a:pt x="73217" y="152305"/>
                </a:cubicBezTo>
                <a:cubicBezTo>
                  <a:pt x="76265" y="198501"/>
                  <a:pt x="110841" y="236220"/>
                  <a:pt x="155704" y="244126"/>
                </a:cubicBezTo>
                <a:lnTo>
                  <a:pt x="155704" y="282035"/>
                </a:lnTo>
                <a:lnTo>
                  <a:pt x="102459" y="282035"/>
                </a:lnTo>
                <a:cubicBezTo>
                  <a:pt x="92934" y="282035"/>
                  <a:pt x="85124" y="289751"/>
                  <a:pt x="85124" y="299371"/>
                </a:cubicBezTo>
                <a:lnTo>
                  <a:pt x="85124" y="370332"/>
                </a:lnTo>
                <a:cubicBezTo>
                  <a:pt x="85124" y="379857"/>
                  <a:pt x="92839" y="387667"/>
                  <a:pt x="102459" y="387667"/>
                </a:cubicBezTo>
                <a:lnTo>
                  <a:pt x="244001" y="387667"/>
                </a:lnTo>
                <a:cubicBezTo>
                  <a:pt x="253526" y="387667"/>
                  <a:pt x="261336" y="379952"/>
                  <a:pt x="261336" y="370332"/>
                </a:cubicBezTo>
                <a:lnTo>
                  <a:pt x="261336" y="299371"/>
                </a:lnTo>
                <a:cubicBezTo>
                  <a:pt x="261336" y="289846"/>
                  <a:pt x="253621" y="282035"/>
                  <a:pt x="244001" y="282035"/>
                </a:cubicBezTo>
                <a:lnTo>
                  <a:pt x="190756" y="282035"/>
                </a:lnTo>
                <a:lnTo>
                  <a:pt x="190756" y="244221"/>
                </a:lnTo>
                <a:cubicBezTo>
                  <a:pt x="235238" y="236410"/>
                  <a:pt x="269908" y="198596"/>
                  <a:pt x="272862" y="152305"/>
                </a:cubicBezTo>
                <a:cubicBezTo>
                  <a:pt x="297246" y="137731"/>
                  <a:pt x="315247" y="121444"/>
                  <a:pt x="326297" y="103822"/>
                </a:cubicBezTo>
                <a:cubicBezTo>
                  <a:pt x="340774" y="80581"/>
                  <a:pt x="340013" y="60865"/>
                  <a:pt x="336869" y="48482"/>
                </a:cubicBezTo>
                <a:close/>
                <a:moveTo>
                  <a:pt x="42833" y="57340"/>
                </a:moveTo>
                <a:cubicBezTo>
                  <a:pt x="45405" y="47244"/>
                  <a:pt x="53501" y="42005"/>
                  <a:pt x="60168" y="42005"/>
                </a:cubicBezTo>
                <a:lnTo>
                  <a:pt x="60168" y="42005"/>
                </a:lnTo>
                <a:lnTo>
                  <a:pt x="73217" y="42005"/>
                </a:lnTo>
                <a:lnTo>
                  <a:pt x="73313" y="110871"/>
                </a:lnTo>
                <a:cubicBezTo>
                  <a:pt x="46643" y="90297"/>
                  <a:pt x="39499" y="70580"/>
                  <a:pt x="42833" y="57340"/>
                </a:cubicBezTo>
                <a:close/>
                <a:moveTo>
                  <a:pt x="273052" y="110776"/>
                </a:moveTo>
                <a:lnTo>
                  <a:pt x="273052" y="42005"/>
                </a:lnTo>
                <a:lnTo>
                  <a:pt x="286101" y="42005"/>
                </a:lnTo>
                <a:lnTo>
                  <a:pt x="286101" y="42005"/>
                </a:lnTo>
                <a:cubicBezTo>
                  <a:pt x="292769" y="42005"/>
                  <a:pt x="300865" y="47244"/>
                  <a:pt x="303436" y="57340"/>
                </a:cubicBezTo>
                <a:cubicBezTo>
                  <a:pt x="306865" y="70580"/>
                  <a:pt x="299722" y="90202"/>
                  <a:pt x="273052" y="110776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>
              <a:solidFill>
                <a:schemeClr val="bg1"/>
              </a:solidFill>
            </a:endParaRPr>
          </a:p>
        </p:txBody>
      </p:sp>
      <p:grpSp>
        <p:nvGrpSpPr>
          <p:cNvPr id="62" name="그룹 61">
            <a:extLst>
              <a:ext uri="{FF2B5EF4-FFF2-40B4-BE49-F238E27FC236}">
                <a16:creationId xmlns:a16="http://schemas.microsoft.com/office/drawing/2014/main" xmlns="" id="{09E86050-12C0-4A3F-A0E0-0B07D31AF05F}"/>
              </a:ext>
            </a:extLst>
          </p:cNvPr>
          <p:cNvGrpSpPr/>
          <p:nvPr/>
        </p:nvGrpSpPr>
        <p:grpSpPr>
          <a:xfrm>
            <a:off x="6704426" y="4758790"/>
            <a:ext cx="437742" cy="419576"/>
            <a:chOff x="6793030" y="2235612"/>
            <a:chExt cx="390240" cy="374047"/>
          </a:xfrm>
          <a:solidFill>
            <a:schemeClr val="bg1"/>
          </a:solidFill>
        </p:grpSpPr>
        <p:sp>
          <p:nvSpPr>
            <p:cNvPr id="63" name="자유형: 도형 62">
              <a:extLst>
                <a:ext uri="{FF2B5EF4-FFF2-40B4-BE49-F238E27FC236}">
                  <a16:creationId xmlns:a16="http://schemas.microsoft.com/office/drawing/2014/main" xmlns="" id="{383315C6-1FDD-49EE-8402-EDD86A0E49CD}"/>
                </a:ext>
              </a:extLst>
            </p:cNvPr>
            <p:cNvSpPr/>
            <p:nvPr/>
          </p:nvSpPr>
          <p:spPr>
            <a:xfrm>
              <a:off x="6897520" y="2314384"/>
              <a:ext cx="285750" cy="295275"/>
            </a:xfrm>
            <a:custGeom>
              <a:avLst/>
              <a:gdLst>
                <a:gd name="connsiteX0" fmla="*/ 266033 w 285750"/>
                <a:gd name="connsiteY0" fmla="*/ 7144 h 295275"/>
                <a:gd name="connsiteX1" fmla="*/ 215455 w 285750"/>
                <a:gd name="connsiteY1" fmla="*/ 7144 h 295275"/>
                <a:gd name="connsiteX2" fmla="*/ 215455 w 285750"/>
                <a:gd name="connsiteY2" fmla="*/ 24194 h 295275"/>
                <a:gd name="connsiteX3" fmla="*/ 215455 w 285750"/>
                <a:gd name="connsiteY3" fmla="*/ 40958 h 295275"/>
                <a:gd name="connsiteX4" fmla="*/ 215455 w 285750"/>
                <a:gd name="connsiteY4" fmla="*/ 142589 h 295275"/>
                <a:gd name="connsiteX5" fmla="*/ 165068 w 285750"/>
                <a:gd name="connsiteY5" fmla="*/ 192977 h 295275"/>
                <a:gd name="connsiteX6" fmla="*/ 61436 w 285750"/>
                <a:gd name="connsiteY6" fmla="*/ 192977 h 295275"/>
                <a:gd name="connsiteX7" fmla="*/ 45529 w 285750"/>
                <a:gd name="connsiteY7" fmla="*/ 204121 h 295275"/>
                <a:gd name="connsiteX8" fmla="*/ 21621 w 285750"/>
                <a:gd name="connsiteY8" fmla="*/ 220885 h 295275"/>
                <a:gd name="connsiteX9" fmla="*/ 7144 w 285750"/>
                <a:gd name="connsiteY9" fmla="*/ 231077 h 295275"/>
                <a:gd name="connsiteX10" fmla="*/ 20383 w 285750"/>
                <a:gd name="connsiteY10" fmla="*/ 237649 h 295275"/>
                <a:gd name="connsiteX11" fmla="*/ 134683 w 285750"/>
                <a:gd name="connsiteY11" fmla="*/ 237649 h 295275"/>
                <a:gd name="connsiteX12" fmla="*/ 215836 w 285750"/>
                <a:gd name="connsiteY12" fmla="*/ 294418 h 295275"/>
                <a:gd name="connsiteX13" fmla="*/ 225457 w 285750"/>
                <a:gd name="connsiteY13" fmla="*/ 297466 h 295275"/>
                <a:gd name="connsiteX14" fmla="*/ 236696 w 285750"/>
                <a:gd name="connsiteY14" fmla="*/ 293084 h 295275"/>
                <a:gd name="connsiteX15" fmla="*/ 242125 w 285750"/>
                <a:gd name="connsiteY15" fmla="*/ 280416 h 295275"/>
                <a:gd name="connsiteX16" fmla="*/ 242125 w 285750"/>
                <a:gd name="connsiteY16" fmla="*/ 238411 h 295275"/>
                <a:gd name="connsiteX17" fmla="*/ 266223 w 285750"/>
                <a:gd name="connsiteY17" fmla="*/ 238411 h 295275"/>
                <a:gd name="connsiteX18" fmla="*/ 282987 w 285750"/>
                <a:gd name="connsiteY18" fmla="*/ 221647 h 295275"/>
                <a:gd name="connsiteX19" fmla="*/ 282987 w 285750"/>
                <a:gd name="connsiteY19" fmla="*/ 24003 h 295275"/>
                <a:gd name="connsiteX20" fmla="*/ 266033 w 285750"/>
                <a:gd name="connsiteY20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85750" h="295275">
                  <a:moveTo>
                    <a:pt x="266033" y="7144"/>
                  </a:moveTo>
                  <a:lnTo>
                    <a:pt x="215455" y="7144"/>
                  </a:lnTo>
                  <a:lnTo>
                    <a:pt x="215455" y="24194"/>
                  </a:lnTo>
                  <a:lnTo>
                    <a:pt x="215455" y="40958"/>
                  </a:lnTo>
                  <a:lnTo>
                    <a:pt x="215455" y="142589"/>
                  </a:lnTo>
                  <a:cubicBezTo>
                    <a:pt x="215455" y="170402"/>
                    <a:pt x="192881" y="192977"/>
                    <a:pt x="165068" y="192977"/>
                  </a:cubicBezTo>
                  <a:lnTo>
                    <a:pt x="61436" y="192977"/>
                  </a:lnTo>
                  <a:lnTo>
                    <a:pt x="45529" y="204121"/>
                  </a:lnTo>
                  <a:lnTo>
                    <a:pt x="21621" y="220885"/>
                  </a:lnTo>
                  <a:lnTo>
                    <a:pt x="7144" y="231077"/>
                  </a:lnTo>
                  <a:cubicBezTo>
                    <a:pt x="10191" y="235077"/>
                    <a:pt x="14954" y="237649"/>
                    <a:pt x="20383" y="237649"/>
                  </a:cubicBezTo>
                  <a:lnTo>
                    <a:pt x="134683" y="237649"/>
                  </a:lnTo>
                  <a:lnTo>
                    <a:pt x="215836" y="294418"/>
                  </a:lnTo>
                  <a:cubicBezTo>
                    <a:pt x="218694" y="296418"/>
                    <a:pt x="222028" y="297466"/>
                    <a:pt x="225457" y="297466"/>
                  </a:cubicBezTo>
                  <a:cubicBezTo>
                    <a:pt x="229457" y="297466"/>
                    <a:pt x="233457" y="296037"/>
                    <a:pt x="236696" y="293084"/>
                  </a:cubicBezTo>
                  <a:cubicBezTo>
                    <a:pt x="240220" y="289846"/>
                    <a:pt x="242125" y="285179"/>
                    <a:pt x="242125" y="280416"/>
                  </a:cubicBezTo>
                  <a:lnTo>
                    <a:pt x="242125" y="238411"/>
                  </a:lnTo>
                  <a:lnTo>
                    <a:pt x="266223" y="238411"/>
                  </a:lnTo>
                  <a:cubicBezTo>
                    <a:pt x="275463" y="238411"/>
                    <a:pt x="282987" y="230886"/>
                    <a:pt x="282987" y="221647"/>
                  </a:cubicBezTo>
                  <a:lnTo>
                    <a:pt x="282987" y="24003"/>
                  </a:lnTo>
                  <a:cubicBezTo>
                    <a:pt x="283083" y="14669"/>
                    <a:pt x="275463" y="7144"/>
                    <a:pt x="26603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solidFill>
                  <a:schemeClr val="bg1"/>
                </a:solidFill>
              </a:endParaRPr>
            </a:p>
          </p:txBody>
        </p:sp>
        <p:sp>
          <p:nvSpPr>
            <p:cNvPr id="64" name="자유형: 도형 63">
              <a:extLst>
                <a:ext uri="{FF2B5EF4-FFF2-40B4-BE49-F238E27FC236}">
                  <a16:creationId xmlns:a16="http://schemas.microsoft.com/office/drawing/2014/main" xmlns="" id="{6F6980A0-DC30-4143-8869-712EF976AFB1}"/>
                </a:ext>
              </a:extLst>
            </p:cNvPr>
            <p:cNvSpPr/>
            <p:nvPr/>
          </p:nvSpPr>
          <p:spPr>
            <a:xfrm>
              <a:off x="6793030" y="2235612"/>
              <a:ext cx="285750" cy="304800"/>
            </a:xfrm>
            <a:custGeom>
              <a:avLst/>
              <a:gdLst>
                <a:gd name="connsiteX0" fmla="*/ 269748 w 285750"/>
                <a:gd name="connsiteY0" fmla="*/ 7144 h 304800"/>
                <a:gd name="connsiteX1" fmla="*/ 23908 w 285750"/>
                <a:gd name="connsiteY1" fmla="*/ 7144 h 304800"/>
                <a:gd name="connsiteX2" fmla="*/ 7144 w 285750"/>
                <a:gd name="connsiteY2" fmla="*/ 23908 h 304800"/>
                <a:gd name="connsiteX3" fmla="*/ 7144 w 285750"/>
                <a:gd name="connsiteY3" fmla="*/ 221361 h 304800"/>
                <a:gd name="connsiteX4" fmla="*/ 23908 w 285750"/>
                <a:gd name="connsiteY4" fmla="*/ 238125 h 304800"/>
                <a:gd name="connsiteX5" fmla="*/ 47244 w 285750"/>
                <a:gd name="connsiteY5" fmla="*/ 238125 h 304800"/>
                <a:gd name="connsiteX6" fmla="*/ 47244 w 285750"/>
                <a:gd name="connsiteY6" fmla="*/ 281178 h 304800"/>
                <a:gd name="connsiteX7" fmla="*/ 52007 w 285750"/>
                <a:gd name="connsiteY7" fmla="*/ 293180 h 304800"/>
                <a:gd name="connsiteX8" fmla="*/ 64008 w 285750"/>
                <a:gd name="connsiteY8" fmla="*/ 298228 h 304800"/>
                <a:gd name="connsiteX9" fmla="*/ 73628 w 285750"/>
                <a:gd name="connsiteY9" fmla="*/ 295180 h 304800"/>
                <a:gd name="connsiteX10" fmla="*/ 107632 w 285750"/>
                <a:gd name="connsiteY10" fmla="*/ 271367 h 304800"/>
                <a:gd name="connsiteX11" fmla="*/ 124396 w 285750"/>
                <a:gd name="connsiteY11" fmla="*/ 259651 h 304800"/>
                <a:gd name="connsiteX12" fmla="*/ 141161 w 285750"/>
                <a:gd name="connsiteY12" fmla="*/ 247936 h 304800"/>
                <a:gd name="connsiteX13" fmla="*/ 154972 w 285750"/>
                <a:gd name="connsiteY13" fmla="*/ 238220 h 304800"/>
                <a:gd name="connsiteX14" fmla="*/ 269653 w 285750"/>
                <a:gd name="connsiteY14" fmla="*/ 238220 h 304800"/>
                <a:gd name="connsiteX15" fmla="*/ 286417 w 285750"/>
                <a:gd name="connsiteY15" fmla="*/ 221456 h 304800"/>
                <a:gd name="connsiteX16" fmla="*/ 286417 w 285750"/>
                <a:gd name="connsiteY16" fmla="*/ 119158 h 304800"/>
                <a:gd name="connsiteX17" fmla="*/ 286417 w 285750"/>
                <a:gd name="connsiteY17" fmla="*/ 102394 h 304800"/>
                <a:gd name="connsiteX18" fmla="*/ 286417 w 285750"/>
                <a:gd name="connsiteY18" fmla="*/ 85630 h 304800"/>
                <a:gd name="connsiteX19" fmla="*/ 286417 w 285750"/>
                <a:gd name="connsiteY19" fmla="*/ 24003 h 304800"/>
                <a:gd name="connsiteX20" fmla="*/ 269748 w 285750"/>
                <a:gd name="connsiteY20" fmla="*/ 7144 h 304800"/>
                <a:gd name="connsiteX21" fmla="*/ 219170 w 285750"/>
                <a:gd name="connsiteY21" fmla="*/ 160877 h 304800"/>
                <a:gd name="connsiteX22" fmla="*/ 202216 w 285750"/>
                <a:gd name="connsiteY22" fmla="*/ 175165 h 304800"/>
                <a:gd name="connsiteX23" fmla="*/ 192405 w 285750"/>
                <a:gd name="connsiteY23" fmla="*/ 175165 h 304800"/>
                <a:gd name="connsiteX24" fmla="*/ 91630 w 285750"/>
                <a:gd name="connsiteY24" fmla="*/ 175165 h 304800"/>
                <a:gd name="connsiteX25" fmla="*/ 74486 w 285750"/>
                <a:gd name="connsiteY25" fmla="*/ 158972 h 304800"/>
                <a:gd name="connsiteX26" fmla="*/ 91154 w 285750"/>
                <a:gd name="connsiteY26" fmla="*/ 141732 h 304800"/>
                <a:gd name="connsiteX27" fmla="*/ 202597 w 285750"/>
                <a:gd name="connsiteY27" fmla="*/ 141732 h 304800"/>
                <a:gd name="connsiteX28" fmla="*/ 217741 w 285750"/>
                <a:gd name="connsiteY28" fmla="*/ 151352 h 304800"/>
                <a:gd name="connsiteX29" fmla="*/ 219170 w 285750"/>
                <a:gd name="connsiteY29" fmla="*/ 160877 h 304800"/>
                <a:gd name="connsiteX30" fmla="*/ 202597 w 285750"/>
                <a:gd name="connsiteY30" fmla="*/ 108204 h 304800"/>
                <a:gd name="connsiteX31" fmla="*/ 91630 w 285750"/>
                <a:gd name="connsiteY31" fmla="*/ 108204 h 304800"/>
                <a:gd name="connsiteX32" fmla="*/ 74486 w 285750"/>
                <a:gd name="connsiteY32" fmla="*/ 92107 h 304800"/>
                <a:gd name="connsiteX33" fmla="*/ 91154 w 285750"/>
                <a:gd name="connsiteY33" fmla="*/ 74771 h 304800"/>
                <a:gd name="connsiteX34" fmla="*/ 202597 w 285750"/>
                <a:gd name="connsiteY34" fmla="*/ 74771 h 304800"/>
                <a:gd name="connsiteX35" fmla="*/ 219361 w 285750"/>
                <a:gd name="connsiteY35" fmla="*/ 91535 h 304800"/>
                <a:gd name="connsiteX36" fmla="*/ 202597 w 285750"/>
                <a:gd name="connsiteY36" fmla="*/ 108204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85750" h="304800">
                  <a:moveTo>
                    <a:pt x="269748" y="7144"/>
                  </a:moveTo>
                  <a:lnTo>
                    <a:pt x="23908" y="7144"/>
                  </a:lnTo>
                  <a:cubicBezTo>
                    <a:pt x="14668" y="7144"/>
                    <a:pt x="7144" y="14668"/>
                    <a:pt x="7144" y="23908"/>
                  </a:cubicBezTo>
                  <a:lnTo>
                    <a:pt x="7144" y="221361"/>
                  </a:lnTo>
                  <a:cubicBezTo>
                    <a:pt x="7144" y="230600"/>
                    <a:pt x="14668" y="238125"/>
                    <a:pt x="23908" y="238125"/>
                  </a:cubicBezTo>
                  <a:lnTo>
                    <a:pt x="47244" y="238125"/>
                  </a:lnTo>
                  <a:lnTo>
                    <a:pt x="47244" y="281178"/>
                  </a:lnTo>
                  <a:cubicBezTo>
                    <a:pt x="47244" y="285655"/>
                    <a:pt x="48863" y="290036"/>
                    <a:pt x="52007" y="293180"/>
                  </a:cubicBezTo>
                  <a:cubicBezTo>
                    <a:pt x="55340" y="296609"/>
                    <a:pt x="59722" y="298228"/>
                    <a:pt x="64008" y="298228"/>
                  </a:cubicBezTo>
                  <a:cubicBezTo>
                    <a:pt x="67342" y="298228"/>
                    <a:pt x="70771" y="297180"/>
                    <a:pt x="73628" y="295180"/>
                  </a:cubicBezTo>
                  <a:lnTo>
                    <a:pt x="107632" y="271367"/>
                  </a:lnTo>
                  <a:lnTo>
                    <a:pt x="124396" y="259651"/>
                  </a:lnTo>
                  <a:lnTo>
                    <a:pt x="141161" y="247936"/>
                  </a:lnTo>
                  <a:lnTo>
                    <a:pt x="154972" y="238220"/>
                  </a:lnTo>
                  <a:lnTo>
                    <a:pt x="269653" y="238220"/>
                  </a:lnTo>
                  <a:cubicBezTo>
                    <a:pt x="278892" y="238220"/>
                    <a:pt x="286417" y="230695"/>
                    <a:pt x="286417" y="221456"/>
                  </a:cubicBezTo>
                  <a:lnTo>
                    <a:pt x="286417" y="119158"/>
                  </a:lnTo>
                  <a:lnTo>
                    <a:pt x="286417" y="102394"/>
                  </a:lnTo>
                  <a:lnTo>
                    <a:pt x="286417" y="85630"/>
                  </a:lnTo>
                  <a:lnTo>
                    <a:pt x="286417" y="24003"/>
                  </a:lnTo>
                  <a:cubicBezTo>
                    <a:pt x="286512" y="14668"/>
                    <a:pt x="279082" y="7144"/>
                    <a:pt x="269748" y="7144"/>
                  </a:cubicBezTo>
                  <a:close/>
                  <a:moveTo>
                    <a:pt x="219170" y="160877"/>
                  </a:moveTo>
                  <a:cubicBezTo>
                    <a:pt x="217932" y="169164"/>
                    <a:pt x="210598" y="175165"/>
                    <a:pt x="202216" y="175165"/>
                  </a:cubicBezTo>
                  <a:lnTo>
                    <a:pt x="192405" y="175165"/>
                  </a:lnTo>
                  <a:lnTo>
                    <a:pt x="91630" y="175165"/>
                  </a:lnTo>
                  <a:cubicBezTo>
                    <a:pt x="82582" y="175165"/>
                    <a:pt x="74771" y="168116"/>
                    <a:pt x="74486" y="158972"/>
                  </a:cubicBezTo>
                  <a:cubicBezTo>
                    <a:pt x="74200" y="149447"/>
                    <a:pt x="81725" y="141732"/>
                    <a:pt x="91154" y="141732"/>
                  </a:cubicBezTo>
                  <a:lnTo>
                    <a:pt x="202597" y="141732"/>
                  </a:lnTo>
                  <a:cubicBezTo>
                    <a:pt x="209265" y="141732"/>
                    <a:pt x="215075" y="145637"/>
                    <a:pt x="217741" y="151352"/>
                  </a:cubicBezTo>
                  <a:cubicBezTo>
                    <a:pt x="219075" y="154114"/>
                    <a:pt x="219646" y="157353"/>
                    <a:pt x="219170" y="160877"/>
                  </a:cubicBezTo>
                  <a:close/>
                  <a:moveTo>
                    <a:pt x="202597" y="108204"/>
                  </a:moveTo>
                  <a:lnTo>
                    <a:pt x="91630" y="108204"/>
                  </a:lnTo>
                  <a:cubicBezTo>
                    <a:pt x="82582" y="108204"/>
                    <a:pt x="74771" y="101155"/>
                    <a:pt x="74486" y="92107"/>
                  </a:cubicBezTo>
                  <a:cubicBezTo>
                    <a:pt x="74200" y="82582"/>
                    <a:pt x="81725" y="74771"/>
                    <a:pt x="91154" y="74771"/>
                  </a:cubicBezTo>
                  <a:lnTo>
                    <a:pt x="202597" y="74771"/>
                  </a:lnTo>
                  <a:cubicBezTo>
                    <a:pt x="211836" y="74771"/>
                    <a:pt x="219361" y="82296"/>
                    <a:pt x="219361" y="91535"/>
                  </a:cubicBezTo>
                  <a:cubicBezTo>
                    <a:pt x="219266" y="100774"/>
                    <a:pt x="211836" y="108204"/>
                    <a:pt x="202597" y="1082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66" name="직사각형 65">
            <a:extLst>
              <a:ext uri="{FF2B5EF4-FFF2-40B4-BE49-F238E27FC236}">
                <a16:creationId xmlns:a16="http://schemas.microsoft.com/office/drawing/2014/main" xmlns="" id="{C5299C58-A42C-40A7-A5B0-A12FD76EABF1}"/>
              </a:ext>
            </a:extLst>
          </p:cNvPr>
          <p:cNvSpPr/>
          <p:nvPr/>
        </p:nvSpPr>
        <p:spPr>
          <a:xfrm>
            <a:off x="2665033" y="4450745"/>
            <a:ext cx="324865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/>
              <a:t>Учиться</a:t>
            </a:r>
            <a:r>
              <a:rPr lang="en-US" sz="2400" b="1" dirty="0"/>
              <a:t> </a:t>
            </a:r>
            <a:endParaRPr lang="ru-RU" sz="2400" b="1" dirty="0"/>
          </a:p>
          <a:p>
            <a:r>
              <a:rPr lang="en-US" sz="2400" b="1" dirty="0" err="1"/>
              <a:t>благодарности</a:t>
            </a:r>
            <a:r>
              <a:rPr lang="en-US" sz="3200" b="1" dirty="0"/>
              <a:t> </a:t>
            </a:r>
            <a:endParaRPr lang="ko-KR" altLang="en-US" sz="3200" b="1" i="1" dirty="0">
              <a:latin typeface="+mj-lt"/>
            </a:endParaRPr>
          </a:p>
        </p:txBody>
      </p:sp>
      <p:sp>
        <p:nvSpPr>
          <p:cNvPr id="68" name="직사각형 67">
            <a:extLst>
              <a:ext uri="{FF2B5EF4-FFF2-40B4-BE49-F238E27FC236}">
                <a16:creationId xmlns:a16="http://schemas.microsoft.com/office/drawing/2014/main" xmlns="" id="{77E45A76-EE70-488C-BCD4-CBCC4B1F4330}"/>
              </a:ext>
            </a:extLst>
          </p:cNvPr>
          <p:cNvSpPr/>
          <p:nvPr/>
        </p:nvSpPr>
        <p:spPr>
          <a:xfrm>
            <a:off x="7517712" y="4434234"/>
            <a:ext cx="324865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/>
              <a:t>Примириться</a:t>
            </a:r>
            <a:r>
              <a:rPr lang="en-US" sz="2400" b="1" dirty="0"/>
              <a:t> </a:t>
            </a:r>
            <a:endParaRPr lang="ru-RU" sz="2400" b="1" dirty="0"/>
          </a:p>
          <a:p>
            <a:r>
              <a:rPr lang="en-US" sz="2400" b="1" dirty="0" err="1"/>
              <a:t>с</a:t>
            </a:r>
            <a:r>
              <a:rPr lang="en-US" sz="2400" b="1" dirty="0"/>
              <a:t> </a:t>
            </a:r>
            <a:r>
              <a:rPr lang="en-US" sz="2400" b="1" dirty="0" err="1"/>
              <a:t>прошлым</a:t>
            </a:r>
            <a:r>
              <a:rPr lang="en-US" sz="3200" b="1" dirty="0"/>
              <a:t> </a:t>
            </a:r>
            <a:endParaRPr lang="ko-KR" altLang="en-US" sz="3200" b="1" i="1" dirty="0">
              <a:latin typeface="+mj-lt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CC18E2A3-7EEE-4A7D-BFD2-7B2C48AFE103}"/>
              </a:ext>
            </a:extLst>
          </p:cNvPr>
          <p:cNvSpPr txBox="1"/>
          <p:nvPr/>
        </p:nvSpPr>
        <p:spPr>
          <a:xfrm>
            <a:off x="948729" y="1435870"/>
            <a:ext cx="1056549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sz="3200" b="1"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Как же научиться позитивному мышлению?</a:t>
            </a:r>
            <a:endParaRPr lang="en-US" dirty="0"/>
          </a:p>
        </p:txBody>
      </p:sp>
      <p:pic>
        <p:nvPicPr>
          <p:cNvPr id="33" name="Picture 2" descr="Телефон доверия">
            <a:hlinkClick r:id="rId2"/>
            <a:extLst>
              <a:ext uri="{FF2B5EF4-FFF2-40B4-BE49-F238E27FC236}">
                <a16:creationId xmlns:a16="http://schemas.microsoft.com/office/drawing/2014/main" xmlns="" id="{2CFDBB7F-EDD6-3549-9234-366516C9A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226" y="5690767"/>
            <a:ext cx="2248248" cy="712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1">
            <a:extLst>
              <a:ext uri="{FF2B5EF4-FFF2-40B4-BE49-F238E27FC236}">
                <a16:creationId xmlns:a16="http://schemas.microsoft.com/office/drawing/2014/main" xmlns="" id="{468A05EC-BB1D-EE4B-B32B-33B9DAFEDA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60735" y="5491496"/>
            <a:ext cx="5468408" cy="969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rgbClr val="337AB7"/>
                </a:solidFill>
                <a:effectLst/>
                <a:latin typeface="Formular"/>
              </a:rPr>
              <a:t>  </a:t>
            </a:r>
            <a:r>
              <a:rPr kumimoji="0" lang="en-US" altLang="en-US" sz="3100" b="0" i="0" u="none" strike="noStrike" cap="none" normalizeH="0" baseline="0" dirty="0">
                <a:ln>
                  <a:noFill/>
                </a:ln>
                <a:solidFill>
                  <a:srgbClr val="337AB7"/>
                </a:solidFill>
                <a:effectLst/>
                <a:latin typeface="Formular"/>
              </a:rPr>
              <a:t>                  </a:t>
            </a: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Formular"/>
              </a:rPr>
              <a:t>Звонок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Formular"/>
              </a:rPr>
              <a:t>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Formular"/>
              </a:rPr>
              <a:t>бесплатный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Formular"/>
              </a:rPr>
              <a:t>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Formular"/>
              </a:rPr>
              <a:t>и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Formular"/>
              </a:rPr>
              <a:t> анонимный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93F8A"/>
                </a:solidFill>
                <a:effectLst/>
                <a:latin typeface="Formular"/>
                <a:hlinkClick r:id="rId4"/>
              </a:rPr>
              <a:t>8-800-2000-122  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93F8A"/>
                </a:solidFill>
                <a:effectLst/>
                <a:latin typeface="Formular"/>
              </a:rPr>
              <a:t> 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093F8A"/>
                </a:solidFill>
                <a:effectLst/>
                <a:latin typeface="Formular"/>
              </a:rPr>
              <a:t>  </a:t>
            </a:r>
            <a:r>
              <a:rPr kumimoji="0" lang="en-US" altLang="en-US" sz="1900" b="1" i="0" u="none" strike="noStrike" cap="none" normalizeH="0" baseline="0" dirty="0">
                <a:ln>
                  <a:noFill/>
                </a:ln>
                <a:solidFill>
                  <a:srgbClr val="093F8A"/>
                </a:solidFill>
                <a:effectLst/>
                <a:latin typeface="Formular"/>
              </a:rPr>
              <a:t>    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5481066"/>
      </p:ext>
    </p:extLst>
  </p:cSld>
  <p:clrMapOvr>
    <a:masterClrMapping/>
  </p:clrMapOvr>
</p:sld>
</file>

<file path=ppt/theme/theme1.xml><?xml version="1.0" encoding="utf-8"?>
<a:theme xmlns:a="http://schemas.openxmlformats.org/drawingml/2006/main" name="PPTMON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oppins Black - Poppins Light">
      <a:majorFont>
        <a:latin typeface="Poppins Black"/>
        <a:ea typeface="Arial Unicode MS"/>
        <a:cs typeface=""/>
      </a:majorFont>
      <a:minorFont>
        <a:latin typeface="Poppins Light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EE4136"/>
        </a:solidFill>
        <a:ln w="41275">
          <a:solidFill>
            <a:schemeClr val="tx1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000" i="1" dirty="0" smtClean="0">
            <a:solidFill>
              <a:schemeClr val="bg1"/>
            </a:solidFill>
            <a:latin typeface="+mj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2383</TotalTime>
  <Words>291</Words>
  <Application>Microsoft Office PowerPoint</Application>
  <PresentationFormat>Произвольный</PresentationFormat>
  <Paragraphs>68</Paragraphs>
  <Slides>12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22" baseType="lpstr">
      <vt:lpstr>Arial</vt:lpstr>
      <vt:lpstr>Formular</vt:lpstr>
      <vt:lpstr>Overpass Light</vt:lpstr>
      <vt:lpstr>Times New Roman</vt:lpstr>
      <vt:lpstr>맑은 고딕</vt:lpstr>
      <vt:lpstr>Poppins Light</vt:lpstr>
      <vt:lpstr>Arial Black</vt:lpstr>
      <vt:lpstr>Arial Unicode MS</vt:lpstr>
      <vt:lpstr>Poppins Black</vt:lpstr>
      <vt:lpstr>PPTMON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5</dc:creator>
  <cp:lastModifiedBy>Зеленогоша</cp:lastModifiedBy>
  <cp:revision>198</cp:revision>
  <dcterms:created xsi:type="dcterms:W3CDTF">2019-04-06T05:20:47Z</dcterms:created>
  <dcterms:modified xsi:type="dcterms:W3CDTF">2024-09-20T06:01:08Z</dcterms:modified>
</cp:coreProperties>
</file>