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7" r:id="rId2"/>
    <p:sldId id="375" r:id="rId3"/>
    <p:sldId id="419" r:id="rId4"/>
    <p:sldId id="373" r:id="rId5"/>
    <p:sldId id="414" r:id="rId6"/>
    <p:sldId id="424" r:id="rId7"/>
  </p:sldIdLst>
  <p:sldSz cx="12192000" cy="6858000"/>
  <p:notesSz cx="6858000" cy="9144000"/>
  <p:embeddedFontLst>
    <p:embeddedFont>
      <p:font typeface="Courgette" panose="020B0604020202020204" charset="0"/>
      <p:regular r:id="rId10"/>
    </p:embeddedFont>
    <p:embeddedFont>
      <p:font typeface="맑은 고딕" panose="020B0503020000020004" pitchFamily="34" charset="-127"/>
      <p:regular r:id="rId11"/>
      <p:bold r:id="rId12"/>
    </p:embeddedFont>
    <p:embeddedFont>
      <p:font typeface="Arial Unicode MS" panose="020B0604020202020204" pitchFamily="34" charset="-128"/>
      <p:regular r:id="rId1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AB60"/>
    <a:srgbClr val="3C4424"/>
    <a:srgbClr val="D4E7BF"/>
    <a:srgbClr val="ECF5E2"/>
    <a:srgbClr val="F3BCB2"/>
    <a:srgbClr val="52BABE"/>
    <a:srgbClr val="FAF8EA"/>
    <a:srgbClr val="A0D2D2"/>
    <a:srgbClr val="E1C9C5"/>
    <a:srgbClr val="FAF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8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xmlns="" id="{247FDBB1-5EC9-40FD-9A36-D4E35C581F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F663819-6E29-4FB7-BF1C-93C4B4D769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5FC5A-1932-4642-9CF8-618CD292DDF6}" type="datetimeFigureOut">
              <a:rPr lang="ko-KR" altLang="en-US" smtClean="0"/>
              <a:t>2024-10-09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B6AF1716-40E8-4512-B252-D7362A0E94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0EE3C99E-C3C0-40AD-AD91-8E96E8F58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86696-F86F-4066-9FDD-77F2B013FA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8592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2024-10-09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0EFADD7D-2CE6-4393-9D2A-31E2B49D96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hlinkClick r:id="rId3"/>
            <a:extLst>
              <a:ext uri="{FF2B5EF4-FFF2-40B4-BE49-F238E27FC236}">
                <a16:creationId xmlns:a16="http://schemas.microsoft.com/office/drawing/2014/main" xmlns="" id="{6067111E-827B-4D4A-9DFF-1B9DA813C5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872736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6"/>
            <a:extLst>
              <a:ext uri="{FF2B5EF4-FFF2-40B4-BE49-F238E27FC236}">
                <a16:creationId xmlns:a16="http://schemas.microsoft.com/office/drawing/2014/main" xmlns="" id="{0755FDFD-1795-4EA0-B3E0-B3BB9B9452AE}"/>
              </a:ext>
            </a:extLst>
          </p:cNvPr>
          <p:cNvSpPr txBox="1"/>
          <p:nvPr userDrawn="1"/>
        </p:nvSpPr>
        <p:spPr>
          <a:xfrm>
            <a:off x="4181605" y="692845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xmlns="" id="{651CA0D3-C967-4BFB-9972-719CAF686AAF}"/>
              </a:ext>
            </a:extLst>
          </p:cNvPr>
          <p:cNvSpPr/>
          <p:nvPr userDrawn="1"/>
        </p:nvSpPr>
        <p:spPr>
          <a:xfrm>
            <a:off x="1363133" y="2032000"/>
            <a:ext cx="9465734" cy="4089400"/>
          </a:xfrm>
          <a:prstGeom prst="roundRect">
            <a:avLst>
              <a:gd name="adj" fmla="val 8903"/>
            </a:avLst>
          </a:prstGeom>
          <a:solidFill>
            <a:schemeClr val="bg1">
              <a:alpha val="70000"/>
            </a:schemeClr>
          </a:solidFill>
          <a:ln w="158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  <p:sp>
        <p:nvSpPr>
          <p:cNvPr id="19" name="그림 개체 틀 12">
            <a:extLst>
              <a:ext uri="{FF2B5EF4-FFF2-40B4-BE49-F238E27FC236}">
                <a16:creationId xmlns:a16="http://schemas.microsoft.com/office/drawing/2014/main" xmlns="" id="{528BFEA6-8359-456F-BFAC-445CE353F465}"/>
              </a:ext>
            </a:extLst>
          </p:cNvPr>
          <p:cNvSpPr>
            <a:spLocks noGrp="1"/>
          </p:cNvSpPr>
          <p:nvPr userDrawn="1">
            <p:ph type="pic" sz="quarter" idx="23" hasCustomPrompt="1"/>
          </p:nvPr>
        </p:nvSpPr>
        <p:spPr>
          <a:xfrm>
            <a:off x="4546600" y="482602"/>
            <a:ext cx="3098800" cy="309879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00C4DA4D-6F02-4BFE-95BC-05C5C25D85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xmlns="" id="{8A1593A9-C870-4F1D-9E03-1DAA28BD515A}"/>
              </a:ext>
            </a:extLst>
          </p:cNvPr>
          <p:cNvSpPr/>
          <p:nvPr userDrawn="1"/>
        </p:nvSpPr>
        <p:spPr>
          <a:xfrm>
            <a:off x="719400" y="1260000"/>
            <a:ext cx="5721313" cy="4338000"/>
          </a:xfrm>
          <a:prstGeom prst="roundRect">
            <a:avLst>
              <a:gd name="adj" fmla="val 6588"/>
            </a:avLst>
          </a:prstGeom>
          <a:solidFill>
            <a:schemeClr val="bg1">
              <a:alpha val="70000"/>
            </a:schemeClr>
          </a:solidFill>
          <a:ln w="158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lvl="0" algn="ctr"/>
            <a:endParaRPr lang="ko-KR" altLang="en-US" sz="2400" dirty="0">
              <a:latin typeface="+mj-lt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xmlns="" id="{2D2D5A89-724B-41EC-8F11-2B0AF5C9879A}"/>
              </a:ext>
            </a:extLst>
          </p:cNvPr>
          <p:cNvSpPr/>
          <p:nvPr userDrawn="1"/>
        </p:nvSpPr>
        <p:spPr>
          <a:xfrm>
            <a:off x="7010400" y="1260000"/>
            <a:ext cx="4462200" cy="4338000"/>
          </a:xfrm>
          <a:prstGeom prst="roundRect">
            <a:avLst>
              <a:gd name="adj" fmla="val 6588"/>
            </a:avLst>
          </a:prstGeom>
          <a:solidFill>
            <a:schemeClr val="bg1">
              <a:alpha val="70000"/>
            </a:schemeClr>
          </a:solidFill>
          <a:ln w="158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lvl="0" algn="ctr"/>
            <a:endParaRPr lang="ko-KR" altLang="en-US" sz="2400" dirty="0">
              <a:latin typeface="+mj-lt"/>
            </a:endParaRPr>
          </a:p>
        </p:txBody>
      </p:sp>
      <p:sp>
        <p:nvSpPr>
          <p:cNvPr id="10" name="그림 개체 틀 4">
            <a:extLst>
              <a:ext uri="{FF2B5EF4-FFF2-40B4-BE49-F238E27FC236}">
                <a16:creationId xmlns:a16="http://schemas.microsoft.com/office/drawing/2014/main" xmlns="" id="{A65BF8B3-F991-4990-B1F2-3247B5F0A5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94300" y="1562100"/>
            <a:ext cx="3894400" cy="1866900"/>
          </a:xfrm>
          <a:prstGeom prst="roundRect">
            <a:avLst>
              <a:gd name="adj" fmla="val 3858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72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xmlns="" id="{7A5DE134-EB06-48A4-ACC0-EAC685DB4E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87273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xmlns="" id="{5D9E33E5-EFA1-4275-8948-77F8D099D080}"/>
              </a:ext>
            </a:extLst>
          </p:cNvPr>
          <p:cNvSpPr txBox="1"/>
          <p:nvPr userDrawn="1"/>
        </p:nvSpPr>
        <p:spPr>
          <a:xfrm>
            <a:off x="4181605" y="692845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78727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CF4E94FC-BA3A-4A40-BB9D-60F14F864A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xmlns="" id="{78C2AFBE-A5F7-4D94-A200-CDCE1AD16EE8}"/>
              </a:ext>
            </a:extLst>
          </p:cNvPr>
          <p:cNvSpPr/>
          <p:nvPr userDrawn="1"/>
        </p:nvSpPr>
        <p:spPr>
          <a:xfrm>
            <a:off x="719400" y="1591519"/>
            <a:ext cx="4003071" cy="3674962"/>
          </a:xfrm>
          <a:prstGeom prst="roundRect">
            <a:avLst>
              <a:gd name="adj" fmla="val 6588"/>
            </a:avLst>
          </a:prstGeom>
          <a:solidFill>
            <a:schemeClr val="bg1">
              <a:alpha val="70000"/>
            </a:schemeClr>
          </a:solidFill>
          <a:ln w="158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lvl="0" algn="ctr"/>
            <a:endParaRPr lang="ko-KR" altLang="en-US" sz="2400" dirty="0">
              <a:latin typeface="+mj-lt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xmlns="" id="{8387E068-16EC-4E57-BDC8-34C8084768E2}"/>
              </a:ext>
            </a:extLst>
          </p:cNvPr>
          <p:cNvSpPr/>
          <p:nvPr userDrawn="1"/>
        </p:nvSpPr>
        <p:spPr>
          <a:xfrm>
            <a:off x="5441871" y="1591519"/>
            <a:ext cx="2880000" cy="2880000"/>
          </a:xfrm>
          <a:prstGeom prst="roundRect">
            <a:avLst>
              <a:gd name="adj" fmla="val 6588"/>
            </a:avLst>
          </a:prstGeom>
          <a:solidFill>
            <a:schemeClr val="bg1">
              <a:alpha val="70000"/>
            </a:schemeClr>
          </a:solidFill>
          <a:ln w="158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lvl="0" algn="ctr"/>
            <a:endParaRPr lang="ko-KR" altLang="en-US" sz="2400" dirty="0">
              <a:latin typeface="+mj-lt"/>
            </a:endParaRPr>
          </a:p>
        </p:txBody>
      </p:sp>
      <p:sp>
        <p:nvSpPr>
          <p:cNvPr id="10" name="그림 개체 틀 4">
            <a:extLst>
              <a:ext uri="{FF2B5EF4-FFF2-40B4-BE49-F238E27FC236}">
                <a16:creationId xmlns:a16="http://schemas.microsoft.com/office/drawing/2014/main" xmlns="" id="{CE116BBA-A09D-467E-A4A3-8BDADE41E9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21871" y="1771519"/>
            <a:ext cx="2520000" cy="2520000"/>
          </a:xfrm>
          <a:prstGeom prst="roundRect">
            <a:avLst>
              <a:gd name="adj" fmla="val 3858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72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xmlns="" id="{2BC94F59-54F6-46AF-A25A-48B381E81275}"/>
              </a:ext>
            </a:extLst>
          </p:cNvPr>
          <p:cNvSpPr/>
          <p:nvPr userDrawn="1"/>
        </p:nvSpPr>
        <p:spPr>
          <a:xfrm>
            <a:off x="8592600" y="1591519"/>
            <a:ext cx="2880000" cy="2880000"/>
          </a:xfrm>
          <a:prstGeom prst="roundRect">
            <a:avLst>
              <a:gd name="adj" fmla="val 6588"/>
            </a:avLst>
          </a:prstGeom>
          <a:solidFill>
            <a:schemeClr val="bg1">
              <a:alpha val="70000"/>
            </a:schemeClr>
          </a:solidFill>
          <a:ln w="158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lvl="0" algn="ctr"/>
            <a:endParaRPr lang="ko-KR" altLang="en-US" sz="2400" dirty="0">
              <a:latin typeface="+mj-lt"/>
            </a:endParaRPr>
          </a:p>
        </p:txBody>
      </p:sp>
      <p:sp>
        <p:nvSpPr>
          <p:cNvPr id="12" name="그림 개체 틀 4">
            <a:extLst>
              <a:ext uri="{FF2B5EF4-FFF2-40B4-BE49-F238E27FC236}">
                <a16:creationId xmlns:a16="http://schemas.microsoft.com/office/drawing/2014/main" xmlns="" id="{3B1F0557-8B82-45B1-9E98-2F66A78F57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772600" y="1771519"/>
            <a:ext cx="2520000" cy="2520000"/>
          </a:xfrm>
          <a:prstGeom prst="roundRect">
            <a:avLst>
              <a:gd name="adj" fmla="val 3858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72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3" name="Graphic 3">
            <a:hlinkClick r:id="rId3"/>
            <a:extLst>
              <a:ext uri="{FF2B5EF4-FFF2-40B4-BE49-F238E27FC236}">
                <a16:creationId xmlns:a16="http://schemas.microsoft.com/office/drawing/2014/main" xmlns="" id="{EB4D828C-7A48-4FD1-B74B-9B3233BD8C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872736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6"/>
            <a:extLst>
              <a:ext uri="{FF2B5EF4-FFF2-40B4-BE49-F238E27FC236}">
                <a16:creationId xmlns:a16="http://schemas.microsoft.com/office/drawing/2014/main" xmlns="" id="{8ACF8B92-620D-45A6-A32E-E0F84F175DC5}"/>
              </a:ext>
            </a:extLst>
          </p:cNvPr>
          <p:cNvSpPr txBox="1"/>
          <p:nvPr userDrawn="1"/>
        </p:nvSpPr>
        <p:spPr>
          <a:xfrm>
            <a:off x="4181605" y="692845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35599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8982E13F-54E2-43DB-8883-C28B4F1C1E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5779175A-EA35-4135-AEB3-4D40941B3B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22607" y="2104573"/>
            <a:ext cx="2075044" cy="207504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xmlns="" id="{5045CE6B-25B3-4D56-92F0-08AFA7C51D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58478" y="2104573"/>
            <a:ext cx="2075044" cy="207504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4">
            <a:extLst>
              <a:ext uri="{FF2B5EF4-FFF2-40B4-BE49-F238E27FC236}">
                <a16:creationId xmlns:a16="http://schemas.microsoft.com/office/drawing/2014/main" xmlns="" id="{12C5B00E-9987-411A-83C8-A15A50E1BA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94349" y="2104573"/>
            <a:ext cx="2075044" cy="207504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xmlns="" id="{479A0794-0531-481F-A649-D1707AC88E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87273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xmlns="" id="{96CA06B3-B2C9-4864-854B-AEE9206F1D57}"/>
              </a:ext>
            </a:extLst>
          </p:cNvPr>
          <p:cNvSpPr txBox="1"/>
          <p:nvPr userDrawn="1"/>
        </p:nvSpPr>
        <p:spPr>
          <a:xfrm>
            <a:off x="4181605" y="692845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91429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E9EDEE36-4558-4D70-B4BC-A197EFFFDE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xmlns="" id="{274517DB-FFAD-48AC-8ECB-78E098313850}"/>
              </a:ext>
            </a:extLst>
          </p:cNvPr>
          <p:cNvSpPr/>
          <p:nvPr userDrawn="1"/>
        </p:nvSpPr>
        <p:spPr>
          <a:xfrm>
            <a:off x="639422" y="720000"/>
            <a:ext cx="10913157" cy="5418000"/>
          </a:xfrm>
          <a:prstGeom prst="roundRect">
            <a:avLst>
              <a:gd name="adj" fmla="val 6588"/>
            </a:avLst>
          </a:prstGeom>
          <a:solidFill>
            <a:schemeClr val="bg1">
              <a:alpha val="70000"/>
            </a:schemeClr>
          </a:solidFill>
          <a:ln w="158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lvl="0" algn="ctr"/>
            <a:endParaRPr lang="ko-KR" altLang="en-US" sz="2400" dirty="0">
              <a:latin typeface="+mj-lt"/>
            </a:endParaRPr>
          </a:p>
        </p:txBody>
      </p:sp>
      <p:sp>
        <p:nvSpPr>
          <p:cNvPr id="5" name="그림 개체 틀 17">
            <a:extLst>
              <a:ext uri="{FF2B5EF4-FFF2-40B4-BE49-F238E27FC236}">
                <a16:creationId xmlns:a16="http://schemas.microsoft.com/office/drawing/2014/main" xmlns="" id="{851CAB64-1F3E-4E7F-A770-7EF6BC28CE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010150" y="1792543"/>
            <a:ext cx="3272917" cy="3272913"/>
          </a:xfrm>
          <a:prstGeom prst="roundRect">
            <a:avLst>
              <a:gd name="adj" fmla="val 393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17">
            <a:extLst>
              <a:ext uri="{FF2B5EF4-FFF2-40B4-BE49-F238E27FC236}">
                <a16:creationId xmlns:a16="http://schemas.microsoft.com/office/drawing/2014/main" xmlns="" id="{600D9640-2959-42A4-9FDE-C73021E38A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7675" y="1792543"/>
            <a:ext cx="3272917" cy="3272913"/>
          </a:xfrm>
          <a:prstGeom prst="roundRect">
            <a:avLst>
              <a:gd name="adj" fmla="val 393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xmlns="" id="{064D489B-BF82-4B9E-8504-4050712D8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87273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xmlns="" id="{A4A9A4CC-2F52-4009-B6CB-E48D941E5EA3}"/>
              </a:ext>
            </a:extLst>
          </p:cNvPr>
          <p:cNvSpPr txBox="1"/>
          <p:nvPr userDrawn="1"/>
        </p:nvSpPr>
        <p:spPr>
          <a:xfrm>
            <a:off x="4181605" y="692845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28998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0415E9FE-72FE-4678-8A13-418988EF1C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xmlns="" id="{8781D1F2-1318-45BC-9D15-52D8594028CC}"/>
              </a:ext>
            </a:extLst>
          </p:cNvPr>
          <p:cNvSpPr/>
          <p:nvPr userDrawn="1"/>
        </p:nvSpPr>
        <p:spPr>
          <a:xfrm>
            <a:off x="639422" y="1585732"/>
            <a:ext cx="10913157" cy="3686536"/>
          </a:xfrm>
          <a:prstGeom prst="roundRect">
            <a:avLst>
              <a:gd name="adj" fmla="val 6588"/>
            </a:avLst>
          </a:prstGeom>
          <a:solidFill>
            <a:schemeClr val="bg1">
              <a:alpha val="70000"/>
            </a:schemeClr>
          </a:solidFill>
          <a:ln w="158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lvl="0" algn="ctr"/>
            <a:endParaRPr lang="ko-KR" altLang="en-US" sz="2400" dirty="0">
              <a:latin typeface="+mj-lt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0E49C963-E814-4165-8F26-4FD90A7EBB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63631" y="2007008"/>
            <a:ext cx="4542519" cy="2843984"/>
          </a:xfrm>
          <a:prstGeom prst="roundRect">
            <a:avLst>
              <a:gd name="adj" fmla="val 5678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xmlns="" id="{6340C256-9BB6-4477-8BEC-6EFF297151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87273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xmlns="" id="{275D016D-2242-4EA3-9279-4543400820A4}"/>
              </a:ext>
            </a:extLst>
          </p:cNvPr>
          <p:cNvSpPr txBox="1"/>
          <p:nvPr userDrawn="1"/>
        </p:nvSpPr>
        <p:spPr>
          <a:xfrm>
            <a:off x="4181605" y="692845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4171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5F7DEB51-7884-4DC0-8657-CB998B1E0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그림 개체 틀 11">
            <a:extLst>
              <a:ext uri="{FF2B5EF4-FFF2-40B4-BE49-F238E27FC236}">
                <a16:creationId xmlns:a16="http://schemas.microsoft.com/office/drawing/2014/main" xmlns="" id="{D85D2A41-5930-4E05-AEE4-168896F326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91450" y="759883"/>
            <a:ext cx="2540000" cy="5583986"/>
          </a:xfrm>
          <a:prstGeom prst="roundRect">
            <a:avLst>
              <a:gd name="adj" fmla="val 2115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xmlns="" id="{F830EBAC-6557-4C0B-B45B-832340453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872736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xmlns="" id="{A8CE2912-7569-4F8D-8B84-E8EB6ADF060E}"/>
              </a:ext>
            </a:extLst>
          </p:cNvPr>
          <p:cNvSpPr txBox="1"/>
          <p:nvPr userDrawn="1"/>
        </p:nvSpPr>
        <p:spPr>
          <a:xfrm>
            <a:off x="4181605" y="692845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93446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8CE0D5BB-71D4-47C9-94EB-9CC62158F2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그림 개체 틀 5">
            <a:extLst>
              <a:ext uri="{FF2B5EF4-FFF2-40B4-BE49-F238E27FC236}">
                <a16:creationId xmlns:a16="http://schemas.microsoft.com/office/drawing/2014/main" xmlns="" id="{9402E7A1-1577-4366-A47E-06BD230DD5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74273" y="1109778"/>
            <a:ext cx="6988017" cy="4556788"/>
          </a:xfrm>
          <a:prstGeom prst="roundRect">
            <a:avLst>
              <a:gd name="adj" fmla="val 311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xmlns="" id="{6A19DA8E-A562-43E7-BE07-0976CBA646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872736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xmlns="" id="{6D3E9E0F-1681-46B6-B114-FFFCC99A5CD7}"/>
              </a:ext>
            </a:extLst>
          </p:cNvPr>
          <p:cNvSpPr txBox="1"/>
          <p:nvPr userDrawn="1"/>
        </p:nvSpPr>
        <p:spPr>
          <a:xfrm>
            <a:off x="4181605" y="692845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73383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3807D23B-F29D-4B03-8F91-415E4CD0B3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그림 개체 틀 8">
            <a:extLst>
              <a:ext uri="{FF2B5EF4-FFF2-40B4-BE49-F238E27FC236}">
                <a16:creationId xmlns:a16="http://schemas.microsoft.com/office/drawing/2014/main" xmlns="" id="{0518C972-DD59-4A88-AD95-941B4B684A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9978" y="1856521"/>
            <a:ext cx="6740399" cy="3865781"/>
          </a:xfrm>
          <a:prstGeom prst="roundRect">
            <a:avLst>
              <a:gd name="adj" fmla="val 181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xmlns="" id="{0321B625-B040-4855-A45E-98D0A2FC67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872736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xmlns="" id="{4C83FB9F-D802-4626-8AE5-89838AC18632}"/>
              </a:ext>
            </a:extLst>
          </p:cNvPr>
          <p:cNvSpPr txBox="1"/>
          <p:nvPr userDrawn="1"/>
        </p:nvSpPr>
        <p:spPr>
          <a:xfrm>
            <a:off x="4181605" y="692845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97361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4A1D014-4AC9-4017-A433-DB06055F10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872736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xmlns="" id="{612FA361-9FD7-4458-AEA7-C9A2FCD41E76}"/>
              </a:ext>
            </a:extLst>
          </p:cNvPr>
          <p:cNvSpPr txBox="1"/>
          <p:nvPr userDrawn="1"/>
        </p:nvSpPr>
        <p:spPr>
          <a:xfrm>
            <a:off x="4181605" y="692845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925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45681C9D-5493-4E80-83C8-5E27A3810C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872736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xmlns="" id="{FC9CD3AD-8A73-4CD3-9A1D-94BFB67840A4}"/>
              </a:ext>
            </a:extLst>
          </p:cNvPr>
          <p:cNvSpPr txBox="1"/>
          <p:nvPr userDrawn="1"/>
        </p:nvSpPr>
        <p:spPr>
          <a:xfrm>
            <a:off x="4181605" y="692845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56FA8FCA-7463-4561-86C8-F5E4223163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xmlns="" id="{843F64E5-8307-4778-A8CD-AF96927E55EA}"/>
              </a:ext>
            </a:extLst>
          </p:cNvPr>
          <p:cNvSpPr/>
          <p:nvPr userDrawn="1"/>
        </p:nvSpPr>
        <p:spPr>
          <a:xfrm>
            <a:off x="2815771" y="1674124"/>
            <a:ext cx="6560458" cy="3509752"/>
          </a:xfrm>
          <a:prstGeom prst="roundRect">
            <a:avLst>
              <a:gd name="adj" fmla="val 11239"/>
            </a:avLst>
          </a:prstGeom>
          <a:solidFill>
            <a:schemeClr val="bg1">
              <a:alpha val="70000"/>
            </a:schemeClr>
          </a:solidFill>
          <a:ln w="158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lvl="0" algn="ctr"/>
            <a:endParaRPr lang="ko-KR" altLang="en-US" sz="2400" dirty="0">
              <a:latin typeface="+mj-lt"/>
            </a:endParaRPr>
          </a:p>
        </p:txBody>
      </p:sp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xmlns="" id="{718760D0-9186-4FD0-B4FE-8DEE1C996C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872736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xmlns="" id="{00955FDC-ADFA-4B1D-8FAB-FDE3BDCBFE7B}"/>
              </a:ext>
            </a:extLst>
          </p:cNvPr>
          <p:cNvSpPr txBox="1"/>
          <p:nvPr userDrawn="1"/>
        </p:nvSpPr>
        <p:spPr>
          <a:xfrm>
            <a:off x="4181605" y="692845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45162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DC86B0F0-1AB9-474A-B0F3-701B419B7D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xmlns="" id="{022FF10E-D8CA-4ACC-95FB-12BDACE29C53}"/>
              </a:ext>
            </a:extLst>
          </p:cNvPr>
          <p:cNvSpPr/>
          <p:nvPr userDrawn="1"/>
        </p:nvSpPr>
        <p:spPr>
          <a:xfrm>
            <a:off x="2815771" y="1674124"/>
            <a:ext cx="6560458" cy="3509752"/>
          </a:xfrm>
          <a:prstGeom prst="roundRect">
            <a:avLst>
              <a:gd name="adj" fmla="val 11239"/>
            </a:avLst>
          </a:prstGeom>
          <a:solidFill>
            <a:schemeClr val="bg1">
              <a:alpha val="70000"/>
            </a:schemeClr>
          </a:solidFill>
          <a:ln w="158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lvl="0" algn="ctr"/>
            <a:endParaRPr lang="ko-KR" altLang="en-US" sz="2400" dirty="0">
              <a:latin typeface="+mj-lt"/>
            </a:endParaRPr>
          </a:p>
        </p:txBody>
      </p:sp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xmlns="" id="{9D0B725B-56DC-4FAE-8CC7-D310C5C9EA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872736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xmlns="" id="{34037FB5-B928-430A-9E63-753B3B62626A}"/>
              </a:ext>
            </a:extLst>
          </p:cNvPr>
          <p:cNvSpPr txBox="1"/>
          <p:nvPr userDrawn="1"/>
        </p:nvSpPr>
        <p:spPr>
          <a:xfrm>
            <a:off x="4181605" y="692845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95834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AF8133C5-199A-4E40-8B71-94F4E40B1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xmlns="" id="{35FCBE19-9424-4A44-B6D9-1BD604BFD4A3}"/>
              </a:ext>
            </a:extLst>
          </p:cNvPr>
          <p:cNvSpPr/>
          <p:nvPr userDrawn="1"/>
        </p:nvSpPr>
        <p:spPr>
          <a:xfrm>
            <a:off x="2815771" y="1674124"/>
            <a:ext cx="6560458" cy="3509752"/>
          </a:xfrm>
          <a:prstGeom prst="roundRect">
            <a:avLst>
              <a:gd name="adj" fmla="val 11239"/>
            </a:avLst>
          </a:prstGeom>
          <a:solidFill>
            <a:schemeClr val="bg1">
              <a:alpha val="70000"/>
            </a:schemeClr>
          </a:solidFill>
          <a:ln w="158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lvl="0" algn="ctr"/>
            <a:endParaRPr lang="ko-KR" altLang="en-US" sz="2400" dirty="0">
              <a:latin typeface="+mj-lt"/>
            </a:endParaRPr>
          </a:p>
        </p:txBody>
      </p:sp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xmlns="" id="{9506CCA8-D37D-4098-B214-822A020F2B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872736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xmlns="" id="{D9E15EE3-BEA3-4EBF-88C3-6599EE686931}"/>
              </a:ext>
            </a:extLst>
          </p:cNvPr>
          <p:cNvSpPr txBox="1"/>
          <p:nvPr userDrawn="1"/>
        </p:nvSpPr>
        <p:spPr>
          <a:xfrm>
            <a:off x="4181605" y="692845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45903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17E492A0-75E9-43AA-BF40-B2B754D9F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3">
            <a:hlinkClick r:id="rId3"/>
            <a:extLst>
              <a:ext uri="{FF2B5EF4-FFF2-40B4-BE49-F238E27FC236}">
                <a16:creationId xmlns:a16="http://schemas.microsoft.com/office/drawing/2014/main" xmlns="" id="{99413775-28A2-4E8F-9620-B7243C4BCC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872736"/>
            <a:ext cx="2239204" cy="246221"/>
          </a:xfrm>
          <a:prstGeom prst="rect">
            <a:avLst/>
          </a:prstGeom>
        </p:spPr>
      </p:pic>
      <p:sp>
        <p:nvSpPr>
          <p:cNvPr id="6" name="TextBox 5">
            <a:hlinkClick r:id="rId6"/>
            <a:extLst>
              <a:ext uri="{FF2B5EF4-FFF2-40B4-BE49-F238E27FC236}">
                <a16:creationId xmlns:a16="http://schemas.microsoft.com/office/drawing/2014/main" xmlns="" id="{2114AB05-8F6A-4F7E-A0E1-D48C112C6FE6}"/>
              </a:ext>
            </a:extLst>
          </p:cNvPr>
          <p:cNvSpPr txBox="1"/>
          <p:nvPr userDrawn="1"/>
        </p:nvSpPr>
        <p:spPr>
          <a:xfrm>
            <a:off x="4181605" y="692845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66434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D3A8103E-1990-4E74-BF0B-499CDCE43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3">
            <a:hlinkClick r:id="rId3"/>
            <a:extLst>
              <a:ext uri="{FF2B5EF4-FFF2-40B4-BE49-F238E27FC236}">
                <a16:creationId xmlns:a16="http://schemas.microsoft.com/office/drawing/2014/main" xmlns="" id="{DE885614-6A33-472D-9952-0FA4149C34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872736"/>
            <a:ext cx="2239204" cy="246221"/>
          </a:xfrm>
          <a:prstGeom prst="rect">
            <a:avLst/>
          </a:prstGeom>
        </p:spPr>
      </p:pic>
      <p:sp>
        <p:nvSpPr>
          <p:cNvPr id="6" name="TextBox 5">
            <a:hlinkClick r:id="rId6"/>
            <a:extLst>
              <a:ext uri="{FF2B5EF4-FFF2-40B4-BE49-F238E27FC236}">
                <a16:creationId xmlns:a16="http://schemas.microsoft.com/office/drawing/2014/main" xmlns="" id="{E7CE2E4C-2C04-4006-BCB3-33BEA8CB55E0}"/>
              </a:ext>
            </a:extLst>
          </p:cNvPr>
          <p:cNvSpPr txBox="1"/>
          <p:nvPr userDrawn="1"/>
        </p:nvSpPr>
        <p:spPr>
          <a:xfrm>
            <a:off x="4181605" y="692845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97544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4441B993-8001-40CE-A1F6-A44A25EFC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3">
            <a:hlinkClick r:id="rId3"/>
            <a:extLst>
              <a:ext uri="{FF2B5EF4-FFF2-40B4-BE49-F238E27FC236}">
                <a16:creationId xmlns:a16="http://schemas.microsoft.com/office/drawing/2014/main" xmlns="" id="{4A93107D-AFFE-4BC4-9606-164313247E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872736"/>
            <a:ext cx="2239204" cy="246221"/>
          </a:xfrm>
          <a:prstGeom prst="rect">
            <a:avLst/>
          </a:prstGeom>
        </p:spPr>
      </p:pic>
      <p:sp>
        <p:nvSpPr>
          <p:cNvPr id="6" name="TextBox 5">
            <a:hlinkClick r:id="rId6"/>
            <a:extLst>
              <a:ext uri="{FF2B5EF4-FFF2-40B4-BE49-F238E27FC236}">
                <a16:creationId xmlns:a16="http://schemas.microsoft.com/office/drawing/2014/main" xmlns="" id="{92182A6B-81DF-49B5-9428-ECA0B9F507C9}"/>
              </a:ext>
            </a:extLst>
          </p:cNvPr>
          <p:cNvSpPr txBox="1"/>
          <p:nvPr userDrawn="1"/>
        </p:nvSpPr>
        <p:spPr>
          <a:xfrm>
            <a:off x="4181605" y="692845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18971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782057C9-E04E-401F-90AE-AD5979909B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3">
            <a:hlinkClick r:id="rId3"/>
            <a:extLst>
              <a:ext uri="{FF2B5EF4-FFF2-40B4-BE49-F238E27FC236}">
                <a16:creationId xmlns:a16="http://schemas.microsoft.com/office/drawing/2014/main" xmlns="" id="{DC832ADF-C8EC-4DF0-95EB-0F54D206E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872736"/>
            <a:ext cx="2239204" cy="246221"/>
          </a:xfrm>
          <a:prstGeom prst="rect">
            <a:avLst/>
          </a:prstGeom>
        </p:spPr>
      </p:pic>
      <p:sp>
        <p:nvSpPr>
          <p:cNvPr id="6" name="TextBox 5">
            <a:hlinkClick r:id="rId6"/>
            <a:extLst>
              <a:ext uri="{FF2B5EF4-FFF2-40B4-BE49-F238E27FC236}">
                <a16:creationId xmlns:a16="http://schemas.microsoft.com/office/drawing/2014/main" xmlns="" id="{18923E37-0FF2-4F34-B1B1-68B8E5AAEB84}"/>
              </a:ext>
            </a:extLst>
          </p:cNvPr>
          <p:cNvSpPr txBox="1"/>
          <p:nvPr userDrawn="1"/>
        </p:nvSpPr>
        <p:spPr>
          <a:xfrm>
            <a:off x="4181605" y="692845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22646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2270183E-542B-4EA6-91A1-70CD64A52B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xmlns="" id="{DDF871CE-5901-47EE-AFC1-9486C5408F25}"/>
              </a:ext>
            </a:extLst>
          </p:cNvPr>
          <p:cNvSpPr/>
          <p:nvPr userDrawn="1"/>
        </p:nvSpPr>
        <p:spPr>
          <a:xfrm>
            <a:off x="719400" y="720000"/>
            <a:ext cx="5721313" cy="5418000"/>
          </a:xfrm>
          <a:prstGeom prst="roundRect">
            <a:avLst>
              <a:gd name="adj" fmla="val 6588"/>
            </a:avLst>
          </a:prstGeom>
          <a:solidFill>
            <a:schemeClr val="bg1">
              <a:alpha val="70000"/>
            </a:schemeClr>
          </a:solidFill>
          <a:ln w="158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lvl="0" algn="ctr"/>
            <a:endParaRPr lang="ko-KR" altLang="en-US" sz="2400" dirty="0">
              <a:latin typeface="+mj-lt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xmlns="" id="{205A0270-D672-41EB-8D06-16FF0480C517}"/>
              </a:ext>
            </a:extLst>
          </p:cNvPr>
          <p:cNvSpPr/>
          <p:nvPr userDrawn="1"/>
        </p:nvSpPr>
        <p:spPr>
          <a:xfrm>
            <a:off x="7010400" y="720000"/>
            <a:ext cx="4462200" cy="5418000"/>
          </a:xfrm>
          <a:prstGeom prst="roundRect">
            <a:avLst>
              <a:gd name="adj" fmla="val 6588"/>
            </a:avLst>
          </a:prstGeom>
          <a:solidFill>
            <a:schemeClr val="bg1">
              <a:alpha val="70000"/>
            </a:schemeClr>
          </a:solidFill>
          <a:ln w="158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lvl="0" algn="ctr"/>
            <a:endParaRPr lang="ko-KR" altLang="en-US" sz="2400" dirty="0">
              <a:latin typeface="+mj-lt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xmlns="" id="{30544917-5635-40CD-BEAD-751FA919E8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49500" y="1260000"/>
            <a:ext cx="3384000" cy="4338000"/>
          </a:xfrm>
          <a:prstGeom prst="roundRect">
            <a:avLst>
              <a:gd name="adj" fmla="val 3858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72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xmlns="" id="{BC22DD9D-A22E-4B81-A2D5-5DD95E6E78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872736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6"/>
            <a:extLst>
              <a:ext uri="{FF2B5EF4-FFF2-40B4-BE49-F238E27FC236}">
                <a16:creationId xmlns:a16="http://schemas.microsoft.com/office/drawing/2014/main" xmlns="" id="{C692BA38-23A8-43AA-B9A2-B3B3E038243E}"/>
              </a:ext>
            </a:extLst>
          </p:cNvPr>
          <p:cNvSpPr txBox="1"/>
          <p:nvPr userDrawn="1"/>
        </p:nvSpPr>
        <p:spPr>
          <a:xfrm>
            <a:off x="4181605" y="692845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9516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4" r:id="rId2"/>
    <p:sldLayoutId id="2147483685" r:id="rId3"/>
    <p:sldLayoutId id="2147483691" r:id="rId4"/>
    <p:sldLayoutId id="2147483673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672" r:id="rId18"/>
    <p:sldLayoutId id="2147483664" r:id="rId19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xmlns="" id="{717664CA-F1AE-48E8-8801-BE17843CF644}"/>
              </a:ext>
            </a:extLst>
          </p:cNvPr>
          <p:cNvSpPr/>
          <p:nvPr/>
        </p:nvSpPr>
        <p:spPr>
          <a:xfrm>
            <a:off x="4003548" y="4668039"/>
            <a:ext cx="5152644" cy="1246413"/>
          </a:xfrm>
          <a:prstGeom prst="roundRect">
            <a:avLst>
              <a:gd name="adj" fmla="val 50000"/>
            </a:avLst>
          </a:prstGeom>
          <a:solidFill>
            <a:srgbClr val="97AB60"/>
          </a:solidFill>
          <a:ln w="158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ru-RU" altLang="ko-KR" sz="2000" dirty="0" smtClean="0">
                <a:solidFill>
                  <a:schemeClr val="bg1"/>
                </a:solidFill>
              </a:rPr>
              <a:t>ОРЛЯТА РОССИИ</a:t>
            </a:r>
          </a:p>
          <a:p>
            <a:pPr algn="ctr"/>
            <a:r>
              <a:rPr lang="ru-RU" altLang="ko-KR" sz="2000" dirty="0" smtClean="0">
                <a:solidFill>
                  <a:schemeClr val="bg1"/>
                </a:solidFill>
              </a:rPr>
              <a:t>1-А класс</a:t>
            </a:r>
          </a:p>
          <a:p>
            <a:pPr algn="ctr"/>
            <a:r>
              <a:rPr lang="ru-RU" altLang="ko-KR" sz="2000" dirty="0" smtClean="0">
                <a:solidFill>
                  <a:schemeClr val="bg1"/>
                </a:solidFill>
              </a:rPr>
              <a:t> </a:t>
            </a:r>
            <a:r>
              <a:rPr lang="ru-RU" altLang="ko-KR" sz="2000" dirty="0">
                <a:solidFill>
                  <a:schemeClr val="bg1"/>
                </a:solidFill>
              </a:rPr>
              <a:t>МБОУ «Зеленогорская СШ</a:t>
            </a:r>
            <a:r>
              <a:rPr lang="ru-RU" altLang="ko-KR" sz="2000" dirty="0" smtClean="0">
                <a:solidFill>
                  <a:schemeClr val="bg1"/>
                </a:solidFill>
              </a:rPr>
              <a:t>» 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8DA3326-646B-400F-888C-F407D61AEAD3}"/>
              </a:ext>
            </a:extLst>
          </p:cNvPr>
          <p:cNvSpPr txBox="1"/>
          <p:nvPr/>
        </p:nvSpPr>
        <p:spPr>
          <a:xfrm>
            <a:off x="1701802" y="3787717"/>
            <a:ext cx="8788398" cy="867348"/>
          </a:xfrm>
          <a:prstGeom prst="rect">
            <a:avLst/>
          </a:prstGeom>
          <a:noFill/>
        </p:spPr>
        <p:txBody>
          <a:bodyPr vert="horz" wrap="square" lIns="18000" tIns="18000" rIns="18000" bIns="18000" rtlCol="0" anchor="ctr" anchorCtr="0">
            <a:spAutoFit/>
          </a:bodyPr>
          <a:lstStyle/>
          <a:p>
            <a:pPr algn="ctr"/>
            <a:r>
              <a:rPr lang="ru-RU" altLang="ko-KR" sz="5400" dirty="0">
                <a:latin typeface="+mj-lt"/>
              </a:rPr>
              <a:t>«Будьте здоровы!»</a:t>
            </a:r>
            <a:endParaRPr lang="ko-KR" altLang="en-US" sz="5400" dirty="0">
              <a:latin typeface="+mj-lt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7463A1DA-07A1-8A45-8B7E-4CE8AA72D5A1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4690180" y="699405"/>
            <a:ext cx="3088316" cy="308831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4B3C3DE-7FED-4793-A9C5-45DFBD91B3C9}"/>
              </a:ext>
            </a:extLst>
          </p:cNvPr>
          <p:cNvSpPr txBox="1"/>
          <p:nvPr/>
        </p:nvSpPr>
        <p:spPr>
          <a:xfrm rot="16200000">
            <a:off x="-2388948" y="3259723"/>
            <a:ext cx="6141028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1600" spc="300" dirty="0">
                <a:cs typeface="Arial" panose="020B0604020202020204" pitchFamily="34" charset="0"/>
              </a:rPr>
              <a:t>www.youbrand.com</a:t>
            </a:r>
            <a:endParaRPr lang="ko-KR" altLang="en-US" sz="1600" spc="300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90C96F1-82F8-42A5-8057-C3376EB35C3B}"/>
              </a:ext>
            </a:extLst>
          </p:cNvPr>
          <p:cNvSpPr txBox="1"/>
          <p:nvPr/>
        </p:nvSpPr>
        <p:spPr>
          <a:xfrm rot="5400000">
            <a:off x="8439919" y="3259723"/>
            <a:ext cx="6141028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1600" spc="300" dirty="0">
                <a:cs typeface="Arial" panose="020B0604020202020204" pitchFamily="34" charset="0"/>
              </a:rPr>
              <a:t>September 1st, 20XX</a:t>
            </a:r>
            <a:endParaRPr lang="ko-KR" altLang="en-US" sz="1600" spc="3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xmlns="" id="{9BEF819F-43D4-5D4A-8811-A5FEFC23931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9" r="20749"/>
          <a:stretch>
            <a:fillRect/>
          </a:stretch>
        </p:blipFill>
        <p:spPr/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B0D7C22F-03A0-6F47-9FCC-0ED41C188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33" y="1446276"/>
            <a:ext cx="5957251" cy="446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>
                    <a:alpha val="7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077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xmlns="" id="{D20D4B49-97C8-4ABD-9D20-C4308ED0F2E2}"/>
              </a:ext>
            </a:extLst>
          </p:cNvPr>
          <p:cNvSpPr/>
          <p:nvPr/>
        </p:nvSpPr>
        <p:spPr>
          <a:xfrm>
            <a:off x="1350770" y="1594647"/>
            <a:ext cx="2811600" cy="4644148"/>
          </a:xfrm>
          <a:prstGeom prst="roundRect">
            <a:avLst>
              <a:gd name="adj" fmla="val 7633"/>
            </a:avLst>
          </a:prstGeom>
          <a:solidFill>
            <a:schemeClr val="bg1">
              <a:alpha val="70000"/>
            </a:schemeClr>
          </a:solidFill>
          <a:ln w="158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xmlns="" id="{B4BA1ED8-9D78-48E9-9DBE-D5461681900E}"/>
              </a:ext>
            </a:extLst>
          </p:cNvPr>
          <p:cNvSpPr/>
          <p:nvPr/>
        </p:nvSpPr>
        <p:spPr>
          <a:xfrm>
            <a:off x="4686443" y="1594647"/>
            <a:ext cx="2811600" cy="4644148"/>
          </a:xfrm>
          <a:prstGeom prst="roundRect">
            <a:avLst>
              <a:gd name="adj" fmla="val 7633"/>
            </a:avLst>
          </a:prstGeom>
          <a:solidFill>
            <a:schemeClr val="bg1">
              <a:alpha val="70000"/>
            </a:schemeClr>
          </a:solidFill>
          <a:ln w="158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xmlns="" id="{56A39635-A2A0-4D56-97D7-93FDF9C9B692}"/>
              </a:ext>
            </a:extLst>
          </p:cNvPr>
          <p:cNvSpPr/>
          <p:nvPr/>
        </p:nvSpPr>
        <p:spPr>
          <a:xfrm>
            <a:off x="8018886" y="1594647"/>
            <a:ext cx="2811600" cy="4644148"/>
          </a:xfrm>
          <a:prstGeom prst="roundRect">
            <a:avLst>
              <a:gd name="adj" fmla="val 7633"/>
            </a:avLst>
          </a:prstGeom>
          <a:solidFill>
            <a:schemeClr val="bg1">
              <a:alpha val="70000"/>
            </a:schemeClr>
          </a:solidFill>
          <a:ln w="158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xmlns="" id="{41EA9B68-1119-5541-8E09-2B70014351E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xmlns="" id="{8DD6A04C-4683-5645-8127-581CC147D0E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 r="12471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xmlns="" id="{94CD78F5-253C-6347-BA07-9ACBD13ABC2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A05380E-437C-4840-80D8-FB46E5D43779}"/>
              </a:ext>
            </a:extLst>
          </p:cNvPr>
          <p:cNvSpPr txBox="1"/>
          <p:nvPr/>
        </p:nvSpPr>
        <p:spPr>
          <a:xfrm>
            <a:off x="1350770" y="4990105"/>
            <a:ext cx="2817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600" dirty="0"/>
              <a:t>ЗДОРОВУЮ ПИЩУ</a:t>
            </a:r>
            <a:endParaRPr lang="ko-KR" altLang="en-US" sz="1600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130854D7-E9F8-4C79-9C40-A49593C2262C}"/>
              </a:ext>
            </a:extLst>
          </p:cNvPr>
          <p:cNvSpPr/>
          <p:nvPr/>
        </p:nvSpPr>
        <p:spPr>
          <a:xfrm>
            <a:off x="1354660" y="4499144"/>
            <a:ext cx="2810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2400" dirty="0">
                <a:latin typeface="+mj-lt"/>
              </a:rPr>
              <a:t>Выбирали </a:t>
            </a:r>
            <a:endParaRPr lang="ko-KR" altLang="en-US" sz="2400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E51BDB7-1C9C-443D-974F-3B034C9FCA14}"/>
              </a:ext>
            </a:extLst>
          </p:cNvPr>
          <p:cNvSpPr txBox="1"/>
          <p:nvPr/>
        </p:nvSpPr>
        <p:spPr>
          <a:xfrm>
            <a:off x="4684914" y="4990105"/>
            <a:ext cx="2817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600" dirty="0"/>
              <a:t>ФРУКТЫ И ОВОЩИ</a:t>
            </a:r>
            <a:endParaRPr lang="ko-KR" altLang="en-US" sz="1600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1EEB38DD-8A0C-44D6-876E-66A1ED1C8C9C}"/>
              </a:ext>
            </a:extLst>
          </p:cNvPr>
          <p:cNvSpPr/>
          <p:nvPr/>
        </p:nvSpPr>
        <p:spPr>
          <a:xfrm>
            <a:off x="4688804" y="4499144"/>
            <a:ext cx="2810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2400" dirty="0">
                <a:latin typeface="+mj-lt"/>
              </a:rPr>
              <a:t>Рисовали</a:t>
            </a:r>
            <a:endParaRPr lang="ko-KR" altLang="en-US" sz="2400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833EA9F-E166-4657-8A05-AD2BFCB9DAD1}"/>
              </a:ext>
            </a:extLst>
          </p:cNvPr>
          <p:cNvSpPr txBox="1"/>
          <p:nvPr/>
        </p:nvSpPr>
        <p:spPr>
          <a:xfrm>
            <a:off x="8015656" y="4990105"/>
            <a:ext cx="2817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600" dirty="0"/>
              <a:t>О ПРИНЦИПАХ ЗДОРОВОГО ПИТАНИЯ</a:t>
            </a:r>
            <a:endParaRPr lang="ko-KR" altLang="en-US" sz="1600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EC28FBF2-0238-412D-B35C-2B2408813EE4}"/>
              </a:ext>
            </a:extLst>
          </p:cNvPr>
          <p:cNvSpPr/>
          <p:nvPr/>
        </p:nvSpPr>
        <p:spPr>
          <a:xfrm>
            <a:off x="8019546" y="4499144"/>
            <a:ext cx="2810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2400" dirty="0">
                <a:latin typeface="+mj-lt"/>
              </a:rPr>
              <a:t>Узнавали</a:t>
            </a:r>
            <a:endParaRPr lang="ko-KR" altLang="en-US" sz="2400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198A930-D104-40CD-ACFB-BA550AFBE848}"/>
              </a:ext>
            </a:extLst>
          </p:cNvPr>
          <p:cNvSpPr txBox="1"/>
          <p:nvPr/>
        </p:nvSpPr>
        <p:spPr>
          <a:xfrm>
            <a:off x="2679700" y="687330"/>
            <a:ext cx="6832600" cy="587790"/>
          </a:xfrm>
          <a:prstGeom prst="roundRect">
            <a:avLst>
              <a:gd name="adj" fmla="val 50000"/>
            </a:avLst>
          </a:prstGeom>
          <a:solidFill>
            <a:schemeClr val="bg1">
              <a:alpha val="70000"/>
            </a:schemeClr>
          </a:solidFill>
          <a:ln w="158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>
            <a:defPPr>
              <a:defRPr lang="ko-KR"/>
            </a:defPPr>
            <a:lvl1pPr algn="ctr">
              <a:defRPr sz="2400">
                <a:latin typeface="+mj-lt"/>
              </a:defRPr>
            </a:lvl1pPr>
          </a:lstStyle>
          <a:p>
            <a:r>
              <a:rPr lang="ru-RU" altLang="ko-KR" dirty="0"/>
              <a:t>Наши активности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0885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B38891DA-D37E-8548-94C6-EC34BDB3A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8242" y="2028616"/>
            <a:ext cx="658590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/>
              <a:t>Главное в жизни -  это здоровье.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/>
              <a:t>С детства попробуйте это понять.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/>
              <a:t>Главная ценность- это здоровье!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/>
              <a:t>Его не купить, но легко потерять.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/>
              <a:t>Наши болезни расскажут потом,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/>
              <a:t>Как мы живём и что мы жуём.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/>
              <a:t>Спортом тело своё укрепляйте!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/>
              <a:t>Пищу полезную употребляйте!</a:t>
            </a:r>
            <a:r>
              <a:rPr lang="ru-RU" altLang="ru-RU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716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1A34A6C0-4134-9F49-90B0-9FAACC3570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6" r="12476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6ADADBBD-EECE-8F4F-ABC5-7F6513F837B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xmlns="" id="{160B73F1-9129-4770-83F6-2F6D363A42CF}"/>
              </a:ext>
            </a:extLst>
          </p:cNvPr>
          <p:cNvSpPr/>
          <p:nvPr/>
        </p:nvSpPr>
        <p:spPr>
          <a:xfrm>
            <a:off x="1078831" y="3190795"/>
            <a:ext cx="3308592" cy="802818"/>
          </a:xfrm>
          <a:prstGeom prst="roundRect">
            <a:avLst>
              <a:gd name="adj" fmla="val 50000"/>
            </a:avLst>
          </a:prstGeom>
          <a:solidFill>
            <a:srgbClr val="97AB60"/>
          </a:solidFill>
          <a:ln w="158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ru-RU" altLang="ko-KR" sz="2400" dirty="0">
                <a:solidFill>
                  <a:schemeClr val="bg1"/>
                </a:solidFill>
                <a:latin typeface="+mj-lt"/>
              </a:rPr>
              <a:t>Учимся готовить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xmlns="" id="{F9A04C74-FF0C-4714-B532-EC7B78738264}"/>
              </a:ext>
            </a:extLst>
          </p:cNvPr>
          <p:cNvSpPr/>
          <p:nvPr/>
        </p:nvSpPr>
        <p:spPr>
          <a:xfrm>
            <a:off x="5441871" y="4651519"/>
            <a:ext cx="2880000" cy="614962"/>
          </a:xfrm>
          <a:prstGeom prst="roundRect">
            <a:avLst>
              <a:gd name="adj" fmla="val 50000"/>
            </a:avLst>
          </a:prstGeom>
          <a:solidFill>
            <a:srgbClr val="97AB60"/>
          </a:solidFill>
          <a:ln w="158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ru-RU" altLang="ko-KR" sz="2000" dirty="0">
                <a:solidFill>
                  <a:schemeClr val="bg1"/>
                </a:solidFill>
                <a:latin typeface="+mj-lt"/>
              </a:rPr>
              <a:t>Мы продукты выбираем</a:t>
            </a:r>
            <a:endParaRPr lang="ko-KR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xmlns="" id="{164065BE-0457-4F6E-A391-0D7385A7FA51}"/>
              </a:ext>
            </a:extLst>
          </p:cNvPr>
          <p:cNvSpPr/>
          <p:nvPr/>
        </p:nvSpPr>
        <p:spPr>
          <a:xfrm>
            <a:off x="8592600" y="4651519"/>
            <a:ext cx="2880000" cy="614962"/>
          </a:xfrm>
          <a:prstGeom prst="roundRect">
            <a:avLst>
              <a:gd name="adj" fmla="val 50000"/>
            </a:avLst>
          </a:prstGeom>
          <a:solidFill>
            <a:srgbClr val="97AB60"/>
          </a:solidFill>
          <a:ln w="158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ru-RU" altLang="ko-KR" sz="2000" dirty="0">
                <a:solidFill>
                  <a:schemeClr val="bg1"/>
                </a:solidFill>
                <a:latin typeface="+mj-lt"/>
              </a:rPr>
              <a:t>И посуду подготавливаем</a:t>
            </a:r>
            <a:endParaRPr lang="ko-KR" altLang="en-US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3904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xmlns="" id="{8EDA0579-450A-4002-B168-9B5C26F08773}"/>
              </a:ext>
            </a:extLst>
          </p:cNvPr>
          <p:cNvSpPr/>
          <p:nvPr/>
        </p:nvSpPr>
        <p:spPr>
          <a:xfrm>
            <a:off x="965204" y="1792543"/>
            <a:ext cx="3272913" cy="3272913"/>
          </a:xfrm>
          <a:prstGeom prst="roundRect">
            <a:avLst>
              <a:gd name="adj" fmla="val 5198"/>
            </a:avLst>
          </a:prstGeom>
          <a:solidFill>
            <a:srgbClr val="97AB60"/>
          </a:solidFill>
          <a:ln w="158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altLang="ko-KR" sz="2400">
                <a:solidFill>
                  <a:schemeClr val="bg1"/>
                </a:solidFill>
                <a:latin typeface="+mj-lt"/>
              </a:rPr>
              <a:t>project name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xmlns="" id="{3508EA8F-68A2-F048-AF45-4FFAE0D0688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8" r="12518"/>
          <a:stretch>
            <a:fillRect/>
          </a:stretch>
        </p:blipFill>
        <p:spPr/>
      </p:pic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xmlns="" id="{8CE9407D-0C9E-DC4D-A28E-E5A6BA812F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249BC03-F32F-524E-8E96-5C451230E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4" y="1883344"/>
            <a:ext cx="4198112" cy="31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40964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urgette - Montserrat Light">
      <a:majorFont>
        <a:latin typeface="Courgette"/>
        <a:ea typeface="Arial Unicode MS"/>
        <a:cs typeface=""/>
      </a:majorFont>
      <a:minorFont>
        <a:latin typeface="Montserrat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7AB60"/>
        </a:solidFill>
        <a:ln w="15875" cap="flat">
          <a:solidFill>
            <a:schemeClr val="bg1"/>
          </a:solidFill>
          <a:prstDash val="solid"/>
          <a:miter/>
        </a:ln>
      </a:spPr>
      <a:bodyPr rtlCol="0" anchor="ctr"/>
      <a:lstStyle>
        <a:defPPr algn="ctr">
          <a:defRPr sz="2000" dirty="0" smtClean="0">
            <a:solidFill>
              <a:schemeClr val="bg1"/>
            </a:solidFill>
            <a:latin typeface="+mj-lt"/>
          </a:defRPr>
        </a:defPPr>
      </a:lstStyle>
    </a:spDef>
    <a:lnDef>
      <a:spPr>
        <a:solidFill>
          <a:schemeClr val="bg1">
            <a:alpha val="50000"/>
          </a:schemeClr>
        </a:solidFill>
        <a:ln w="3175" cap="flat">
          <a:solidFill>
            <a:schemeClr val="bg1"/>
          </a:solidFill>
          <a:prstDash val="solid"/>
          <a:miter/>
        </a:ln>
      </a:spPr>
      <a:bodyPr/>
      <a:lstStyle/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3305</TotalTime>
  <Words>91</Words>
  <Application>Microsoft Office PowerPoint</Application>
  <PresentationFormat>Произвольный</PresentationFormat>
  <Paragraphs>25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Courgette</vt:lpstr>
      <vt:lpstr>맑은 고딕</vt:lpstr>
      <vt:lpstr>Montserrat Light</vt:lpstr>
      <vt:lpstr>Arial Unicode MS</vt:lpstr>
      <vt:lpstr>PPTMON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Зеленогоша</cp:lastModifiedBy>
  <cp:revision>317</cp:revision>
  <dcterms:created xsi:type="dcterms:W3CDTF">2019-04-06T05:20:47Z</dcterms:created>
  <dcterms:modified xsi:type="dcterms:W3CDTF">2024-10-09T07:26:34Z</dcterms:modified>
</cp:coreProperties>
</file>