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embeddedFontLst>
    <p:embeddedFont>
      <p:font typeface="Barlow Condensed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iro" panose="020B0604020202020204" charset="-78"/>
      <p:regular r:id="rId16"/>
      <p:bold r:id="rId17"/>
    </p:embeddedFont>
    <p:embeddedFont>
      <p:font typeface="Abril Fatface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8"/>
    <p:restoredTop sz="94674"/>
  </p:normalViewPr>
  <p:slideViewPr>
    <p:cSldViewPr snapToGrid="0">
      <p:cViewPr varScale="1">
        <p:scale>
          <a:sx n="69" d="100"/>
          <a:sy n="69" d="100"/>
        </p:scale>
        <p:origin x="-6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28244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 descr="Background pattern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rot="261121">
            <a:off x="149529" y="616417"/>
            <a:ext cx="7056094" cy="5722613"/>
          </a:xfrm>
          <a:custGeom>
            <a:avLst/>
            <a:gdLst/>
            <a:ahLst/>
            <a:cxnLst/>
            <a:rect l="l" t="t" r="r" b="b"/>
            <a:pathLst>
              <a:path w="4283561" h="3474041" extrusionOk="0">
                <a:moveTo>
                  <a:pt x="135" y="258562"/>
                </a:moveTo>
                <a:cubicBezTo>
                  <a:pt x="-1605" y="219901"/>
                  <a:pt x="9787" y="185565"/>
                  <a:pt x="34419" y="155711"/>
                </a:cubicBezTo>
                <a:cubicBezTo>
                  <a:pt x="59050" y="127599"/>
                  <a:pt x="90697" y="111775"/>
                  <a:pt x="129358" y="108241"/>
                </a:cubicBezTo>
                <a:lnTo>
                  <a:pt x="1548177" y="116"/>
                </a:lnTo>
                <a:cubicBezTo>
                  <a:pt x="1588632" y="-1625"/>
                  <a:pt x="1623760" y="9821"/>
                  <a:pt x="1653665" y="34400"/>
                </a:cubicBezTo>
                <a:cubicBezTo>
                  <a:pt x="1683519" y="60772"/>
                  <a:pt x="1699395" y="93262"/>
                  <a:pt x="1701135" y="131977"/>
                </a:cubicBezTo>
                <a:lnTo>
                  <a:pt x="1722233" y="414158"/>
                </a:lnTo>
                <a:lnTo>
                  <a:pt x="3932215" y="248014"/>
                </a:lnTo>
                <a:cubicBezTo>
                  <a:pt x="3970876" y="246273"/>
                  <a:pt x="4005160" y="257718"/>
                  <a:pt x="4035013" y="282297"/>
                </a:cubicBezTo>
                <a:cubicBezTo>
                  <a:pt x="4064919" y="306929"/>
                  <a:pt x="4080743" y="338576"/>
                  <a:pt x="4082483" y="377237"/>
                </a:cubicBezTo>
                <a:lnTo>
                  <a:pt x="4282911" y="3038182"/>
                </a:lnTo>
                <a:cubicBezTo>
                  <a:pt x="4286392" y="3078636"/>
                  <a:pt x="4275052" y="3113764"/>
                  <a:pt x="4248680" y="3143670"/>
                </a:cubicBezTo>
                <a:cubicBezTo>
                  <a:pt x="4222308" y="3173523"/>
                  <a:pt x="4189765" y="3189346"/>
                  <a:pt x="4151051" y="3191087"/>
                </a:cubicBezTo>
                <a:lnTo>
                  <a:pt x="3391587" y="3249158"/>
                </a:lnTo>
                <a:lnTo>
                  <a:pt x="3378401" y="3064554"/>
                </a:lnTo>
                <a:cubicBezTo>
                  <a:pt x="3410047" y="3025892"/>
                  <a:pt x="3424974" y="2982747"/>
                  <a:pt x="3423233" y="2935330"/>
                </a:cubicBezTo>
                <a:cubicBezTo>
                  <a:pt x="3419752" y="2887861"/>
                  <a:pt x="3399499" y="2848303"/>
                  <a:pt x="3362577" y="2816656"/>
                </a:cubicBezTo>
                <a:cubicBezTo>
                  <a:pt x="3327450" y="2786803"/>
                  <a:pt x="3286151" y="2773617"/>
                  <a:pt x="3238629" y="2777098"/>
                </a:cubicBezTo>
                <a:cubicBezTo>
                  <a:pt x="3191106" y="2780579"/>
                  <a:pt x="3151601" y="2800833"/>
                  <a:pt x="3119954" y="2837701"/>
                </a:cubicBezTo>
                <a:cubicBezTo>
                  <a:pt x="3090101" y="2872881"/>
                  <a:pt x="3076018" y="2914180"/>
                  <a:pt x="3077759" y="2961702"/>
                </a:cubicBezTo>
                <a:cubicBezTo>
                  <a:pt x="3083033" y="3010966"/>
                  <a:pt x="3104131" y="3051368"/>
                  <a:pt x="3141052" y="3083014"/>
                </a:cubicBezTo>
                <a:lnTo>
                  <a:pt x="3154238" y="3264981"/>
                </a:lnTo>
                <a:lnTo>
                  <a:pt x="1389944" y="3399479"/>
                </a:lnTo>
                <a:lnTo>
                  <a:pt x="1376758" y="3214875"/>
                </a:lnTo>
                <a:cubicBezTo>
                  <a:pt x="1410146" y="3176213"/>
                  <a:pt x="1424228" y="3133121"/>
                  <a:pt x="1418954" y="3085651"/>
                </a:cubicBezTo>
                <a:cubicBezTo>
                  <a:pt x="1417213" y="3038234"/>
                  <a:pt x="1397856" y="2998676"/>
                  <a:pt x="1360935" y="2966977"/>
                </a:cubicBezTo>
                <a:cubicBezTo>
                  <a:pt x="1324014" y="2937124"/>
                  <a:pt x="1281819" y="2923938"/>
                  <a:pt x="1234349" y="2927419"/>
                </a:cubicBezTo>
                <a:cubicBezTo>
                  <a:pt x="1186879" y="2930900"/>
                  <a:pt x="1147321" y="2951154"/>
                  <a:pt x="1115675" y="2988074"/>
                </a:cubicBezTo>
                <a:cubicBezTo>
                  <a:pt x="1085769" y="3023202"/>
                  <a:pt x="1072583" y="3064554"/>
                  <a:pt x="1076117" y="3112024"/>
                </a:cubicBezTo>
                <a:cubicBezTo>
                  <a:pt x="1079651" y="3161287"/>
                  <a:pt x="1100748" y="3201689"/>
                  <a:pt x="1139409" y="3233335"/>
                </a:cubicBezTo>
                <a:lnTo>
                  <a:pt x="1152596" y="3415303"/>
                </a:lnTo>
                <a:lnTo>
                  <a:pt x="382530" y="3473374"/>
                </a:lnTo>
                <a:cubicBezTo>
                  <a:pt x="343869" y="3476855"/>
                  <a:pt x="309585" y="3465462"/>
                  <a:pt x="279679" y="3439090"/>
                </a:cubicBezTo>
                <a:cubicBezTo>
                  <a:pt x="251567" y="3414458"/>
                  <a:pt x="235743" y="3382865"/>
                  <a:pt x="232209" y="3344150"/>
                </a:cubicBezTo>
                <a:lnTo>
                  <a:pt x="135" y="258615"/>
                </a:lnTo>
                <a:close/>
              </a:path>
            </a:pathLst>
          </a:custGeom>
          <a:solidFill>
            <a:srgbClr val="FEF8EE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127" y="751962"/>
            <a:ext cx="749873" cy="581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 descr="A picture containing dar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4278" y="1628709"/>
            <a:ext cx="810838" cy="490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A white circle with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1671" y="1015233"/>
            <a:ext cx="5525271" cy="566816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671400" y="1825225"/>
            <a:ext cx="5615400" cy="198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671400" y="3904525"/>
            <a:ext cx="5615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2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2954" y="-41394"/>
            <a:ext cx="323116" cy="1560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 descr="A red and white checkered floor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31086"/>
          <a:stretch/>
        </p:blipFill>
        <p:spPr>
          <a:xfrm flipH="1">
            <a:off x="6223001" y="5353104"/>
            <a:ext cx="5968999" cy="150489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6580098" y="1583975"/>
            <a:ext cx="48153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6580075" y="2988275"/>
            <a:ext cx="48153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pic>
        <p:nvPicPr>
          <p:cNvPr id="39" name="Google Shape;39;p5" descr="A picture containing indoor, vegetable, plast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1535" y="3932640"/>
            <a:ext cx="7420787" cy="28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6" descr="A red and white checkered floor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31086"/>
          <a:stretch/>
        </p:blipFill>
        <p:spPr>
          <a:xfrm>
            <a:off x="0" y="5353104"/>
            <a:ext cx="5968999" cy="150489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pic>
        <p:nvPicPr>
          <p:cNvPr id="42" name="Google Shape;42;p6" descr="A picture containing indoor, chessma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8940" y="4435737"/>
            <a:ext cx="2743200" cy="198550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15650" y="61151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2657025" y="1857500"/>
            <a:ext cx="8955600" cy="299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 descr="A red and white checkered floor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31086"/>
          <a:stretch/>
        </p:blipFill>
        <p:spPr>
          <a:xfrm flipH="1">
            <a:off x="6223001" y="5353104"/>
            <a:ext cx="5968999" cy="150489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pic>
        <p:nvPicPr>
          <p:cNvPr id="52" name="Google Shape;52;p8"/>
          <p:cNvPicPr preferRelativeResize="0"/>
          <p:nvPr/>
        </p:nvPicPr>
        <p:blipFill rotWithShape="1">
          <a:blip r:embed="rId3">
            <a:alphaModFix/>
          </a:blip>
          <a:srcRect l="11339" t="38850" b="32186"/>
          <a:stretch/>
        </p:blipFill>
        <p:spPr>
          <a:xfrm>
            <a:off x="7775610" y="5013520"/>
            <a:ext cx="4300298" cy="198625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3" name="Google Shape;53;p8" descr="A picture containing dar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7098" y="5105201"/>
            <a:ext cx="2347163" cy="1304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 descr="A picture containing indoo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847" y="4784083"/>
            <a:ext cx="7084165" cy="189602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>
            <a:spLocks noGrp="1"/>
          </p:cNvSpPr>
          <p:nvPr>
            <p:ph type="subTitle" idx="1"/>
          </p:nvPr>
        </p:nvSpPr>
        <p:spPr>
          <a:xfrm>
            <a:off x="448867" y="1643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ubTitle" idx="2"/>
          </p:nvPr>
        </p:nvSpPr>
        <p:spPr>
          <a:xfrm>
            <a:off x="6096467" y="1643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3"/>
          </p:nvPr>
        </p:nvSpPr>
        <p:spPr>
          <a:xfrm>
            <a:off x="1327200" y="2653999"/>
            <a:ext cx="4410300" cy="248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4"/>
          </p:nvPr>
        </p:nvSpPr>
        <p:spPr>
          <a:xfrm>
            <a:off x="6770524" y="2644650"/>
            <a:ext cx="4410600" cy="248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77589" y="5111729"/>
            <a:ext cx="7888907" cy="30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410" y="5353361"/>
            <a:ext cx="5108890" cy="186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 descr="A picture containing orange, carro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1614" y="5056575"/>
            <a:ext cx="4334633" cy="13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753677" y="1871775"/>
            <a:ext cx="4768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720400" y="4409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1533450" y="2531950"/>
            <a:ext cx="4907400" cy="24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Coach's whistle with a blackboard background"/>
          <p:cNvPicPr preferRelativeResize="0"/>
          <p:nvPr/>
        </p:nvPicPr>
        <p:blipFill rotWithShape="1">
          <a:blip r:embed="rId7">
            <a:alphaModFix/>
          </a:blip>
          <a:srcRect l="20178" b="32637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 descr="A close-up of a wood surface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 l="17699" r="18541"/>
          <a:stretch/>
        </p:blipFill>
        <p:spPr>
          <a:xfrm>
            <a:off x="0" y="5359400"/>
            <a:ext cx="12191998" cy="1498600"/>
          </a:xfrm>
          <a:prstGeom prst="rect">
            <a:avLst/>
          </a:prstGeom>
          <a:noFill/>
          <a:ln>
            <a:noFill/>
          </a:ln>
          <a:effectLst>
            <a:outerShdw blurRad="215900" dist="1397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03150" y="445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2" name="Google Shape;12;p1" descr="A picture containing tex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72954" y="-41394"/>
            <a:ext cx="323116" cy="156071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671399" y="1825225"/>
            <a:ext cx="6273097" cy="198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«Здоровое питание»</a:t>
            </a:r>
            <a:endParaRPr dirty="0"/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1"/>
          </p:nvPr>
        </p:nvSpPr>
        <p:spPr>
          <a:xfrm>
            <a:off x="537835" y="3656959"/>
            <a:ext cx="5934883" cy="148940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u-RU" dirty="0"/>
              <a:t>Классный </a:t>
            </a:r>
            <a:r>
              <a:rPr lang="ru-RU"/>
              <a:t>час </a:t>
            </a:r>
            <a:r>
              <a:rPr lang="ru-RU" smtClean="0"/>
              <a:t>2-К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u-RU" dirty="0"/>
              <a:t> МБОУ «Зеленогорская СШ»</a:t>
            </a:r>
            <a:endParaRPr dirty="0"/>
          </a:p>
        </p:txBody>
      </p:sp>
      <p:pic>
        <p:nvPicPr>
          <p:cNvPr id="196" name="Google Shape;1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75765">
            <a:off x="5453062" y="647550"/>
            <a:ext cx="1285875" cy="846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7" name="Google Shape;1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011416">
            <a:off x="4120720" y="89176"/>
            <a:ext cx="1426873" cy="1426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8" name="Google Shape;1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93145">
            <a:off x="4683195" y="-51045"/>
            <a:ext cx="1426876" cy="1426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>
            <a:spLocks noGrp="1"/>
          </p:cNvSpPr>
          <p:nvPr>
            <p:ph type="title"/>
          </p:nvPr>
        </p:nvSpPr>
        <p:spPr>
          <a:xfrm>
            <a:off x="5378296" y="991058"/>
            <a:ext cx="7287379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Мы </a:t>
            </a:r>
            <a:br>
              <a:rPr lang="ru-RU" dirty="0"/>
            </a:br>
            <a:r>
              <a:rPr lang="ru-RU" dirty="0"/>
              <a:t>за здоровое питание!</a:t>
            </a:r>
            <a:endParaRPr dirty="0"/>
          </a:p>
        </p:txBody>
      </p:sp>
      <p:pic>
        <p:nvPicPr>
          <p:cNvPr id="205" name="Google Shape;205;p22"/>
          <p:cNvPicPr preferRelativeResize="0"/>
          <p:nvPr/>
        </p:nvPicPr>
        <p:blipFill rotWithShape="1">
          <a:blip r:embed="rId3">
            <a:alphaModFix/>
          </a:blip>
          <a:srcRect t="9556" r="83393" b="13685"/>
          <a:stretch/>
        </p:blipFill>
        <p:spPr>
          <a:xfrm>
            <a:off x="5518775" y="699075"/>
            <a:ext cx="487724" cy="394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E6B100-55C3-D543-B980-3C34EB4F7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10" y="383415"/>
            <a:ext cx="5660289" cy="4258484"/>
          </a:xfrm>
          <a:prstGeom prst="rect">
            <a:avLst/>
          </a:prstGeom>
        </p:spPr>
      </p:pic>
      <p:pic>
        <p:nvPicPr>
          <p:cNvPr id="207" name="Google Shape;207;p22" descr="A picture containing indoor, vegetable, plastic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1535" y="3932640"/>
            <a:ext cx="7420787" cy="28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7486222" y="1314014"/>
            <a:ext cx="4705778" cy="3406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Здоровое питание</a:t>
            </a:r>
            <a:br>
              <a:rPr lang="ru-RU" dirty="0"/>
            </a:br>
            <a:r>
              <a:rPr lang="ru-RU" dirty="0"/>
              <a:t>улучшает внимание!</a:t>
            </a:r>
            <a:endParaRPr dirty="0"/>
          </a:p>
        </p:txBody>
      </p:sp>
      <p:grpSp>
        <p:nvGrpSpPr>
          <p:cNvPr id="214" name="Google Shape;214;p23"/>
          <p:cNvGrpSpPr/>
          <p:nvPr/>
        </p:nvGrpSpPr>
        <p:grpSpPr>
          <a:xfrm rot="-1332917">
            <a:off x="3347955" y="1954595"/>
            <a:ext cx="679881" cy="689502"/>
            <a:chOff x="3522953" y="2527346"/>
            <a:chExt cx="679859" cy="689480"/>
          </a:xfrm>
        </p:grpSpPr>
        <p:sp>
          <p:nvSpPr>
            <p:cNvPr id="215" name="Google Shape;215;p23"/>
            <p:cNvSpPr/>
            <p:nvPr/>
          </p:nvSpPr>
          <p:spPr>
            <a:xfrm>
              <a:off x="3540598" y="2578681"/>
              <a:ext cx="662214" cy="638145"/>
            </a:xfrm>
            <a:custGeom>
              <a:avLst/>
              <a:gdLst/>
              <a:ahLst/>
              <a:cxnLst/>
              <a:rect l="l" t="t" r="r" b="b"/>
              <a:pathLst>
                <a:path w="662214" h="638145" extrusionOk="0">
                  <a:moveTo>
                    <a:pt x="281372" y="294"/>
                  </a:moveTo>
                  <a:cubicBezTo>
                    <a:pt x="346785" y="-2386"/>
                    <a:pt x="413553" y="13297"/>
                    <a:pt x="475624" y="45590"/>
                  </a:cubicBezTo>
                  <a:lnTo>
                    <a:pt x="486741" y="51413"/>
                  </a:lnTo>
                  <a:cubicBezTo>
                    <a:pt x="678114" y="150938"/>
                    <a:pt x="692142" y="346281"/>
                    <a:pt x="627293" y="448188"/>
                  </a:cubicBezTo>
                  <a:cubicBezTo>
                    <a:pt x="591030" y="505097"/>
                    <a:pt x="530415" y="532890"/>
                    <a:pt x="462124" y="498745"/>
                  </a:cubicBezTo>
                  <a:lnTo>
                    <a:pt x="399921" y="467775"/>
                  </a:lnTo>
                  <a:cubicBezTo>
                    <a:pt x="378481" y="456923"/>
                    <a:pt x="352806" y="462746"/>
                    <a:pt x="338248" y="481804"/>
                  </a:cubicBezTo>
                  <a:lnTo>
                    <a:pt x="235018" y="615474"/>
                  </a:lnTo>
                  <a:cubicBezTo>
                    <a:pt x="174138" y="694353"/>
                    <a:pt x="-60115" y="549301"/>
                    <a:pt x="14528" y="457188"/>
                  </a:cubicBezTo>
                  <a:lnTo>
                    <a:pt x="106377" y="344693"/>
                  </a:lnTo>
                  <a:cubicBezTo>
                    <a:pt x="115112" y="333841"/>
                    <a:pt x="118818" y="321400"/>
                    <a:pt x="117229" y="307636"/>
                  </a:cubicBezTo>
                  <a:cubicBezTo>
                    <a:pt x="115641" y="293872"/>
                    <a:pt x="109289" y="282490"/>
                    <a:pt x="98436" y="274020"/>
                  </a:cubicBezTo>
                  <a:lnTo>
                    <a:pt x="73819" y="254697"/>
                  </a:lnTo>
                  <a:cubicBezTo>
                    <a:pt x="11616" y="205994"/>
                    <a:pt x="37027" y="107528"/>
                    <a:pt x="95260" y="65177"/>
                  </a:cubicBezTo>
                  <a:cubicBezTo>
                    <a:pt x="151904" y="24017"/>
                    <a:pt x="215960" y="2974"/>
                    <a:pt x="281372" y="294"/>
                  </a:cubicBezTo>
                  <a:close/>
                </a:path>
              </a:pathLst>
            </a:custGeom>
            <a:solidFill>
              <a:srgbClr val="CFB36E"/>
            </a:soli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23"/>
            <p:cNvGrpSpPr/>
            <p:nvPr/>
          </p:nvGrpSpPr>
          <p:grpSpPr>
            <a:xfrm>
              <a:off x="3522953" y="2527346"/>
              <a:ext cx="661278" cy="637242"/>
              <a:chOff x="2565239" y="4486087"/>
              <a:chExt cx="661278" cy="637242"/>
            </a:xfrm>
          </p:grpSpPr>
          <p:sp>
            <p:nvSpPr>
              <p:cNvPr id="217" name="Google Shape;217;p23"/>
              <p:cNvSpPr/>
              <p:nvPr/>
            </p:nvSpPr>
            <p:spPr>
              <a:xfrm>
                <a:off x="2565239" y="4486087"/>
                <a:ext cx="661278" cy="637242"/>
              </a:xfrm>
              <a:custGeom>
                <a:avLst/>
                <a:gdLst/>
                <a:ahLst/>
                <a:cxnLst/>
                <a:rect l="l" t="t" r="r" b="b"/>
                <a:pathLst>
                  <a:path w="2382983" h="2296369" extrusionOk="0">
                    <a:moveTo>
                      <a:pt x="845713" y="2214787"/>
                    </a:moveTo>
                    <a:lnTo>
                      <a:pt x="1217188" y="1733775"/>
                    </a:lnTo>
                    <a:cubicBezTo>
                      <a:pt x="1269575" y="1665195"/>
                      <a:pt x="1361967" y="1644240"/>
                      <a:pt x="1439120" y="1683292"/>
                    </a:cubicBezTo>
                    <a:lnTo>
                      <a:pt x="1662957" y="1794735"/>
                    </a:lnTo>
                    <a:cubicBezTo>
                      <a:pt x="1908703" y="1917607"/>
                      <a:pt x="2126825" y="1817595"/>
                      <a:pt x="2257317" y="1612807"/>
                    </a:cubicBezTo>
                    <a:cubicBezTo>
                      <a:pt x="2490680" y="1246095"/>
                      <a:pt x="2440198" y="543150"/>
                      <a:pt x="1751540" y="185010"/>
                    </a:cubicBezTo>
                    <a:lnTo>
                      <a:pt x="1711535" y="164055"/>
                    </a:lnTo>
                    <a:cubicBezTo>
                      <a:pt x="1264813" y="-68355"/>
                      <a:pt x="750463" y="-61688"/>
                      <a:pt x="342792" y="234540"/>
                    </a:cubicBezTo>
                    <a:cubicBezTo>
                      <a:pt x="133242" y="386940"/>
                      <a:pt x="41802" y="741270"/>
                      <a:pt x="265640" y="916530"/>
                    </a:cubicBezTo>
                    <a:lnTo>
                      <a:pt x="354222" y="986062"/>
                    </a:lnTo>
                    <a:cubicBezTo>
                      <a:pt x="393275" y="1016542"/>
                      <a:pt x="416135" y="1057500"/>
                      <a:pt x="421850" y="1107030"/>
                    </a:cubicBezTo>
                    <a:cubicBezTo>
                      <a:pt x="427565" y="1156560"/>
                      <a:pt x="414230" y="1201327"/>
                      <a:pt x="382797" y="1240380"/>
                    </a:cubicBezTo>
                    <a:lnTo>
                      <a:pt x="52280" y="1645192"/>
                    </a:lnTo>
                    <a:cubicBezTo>
                      <a:pt x="-216325" y="1976662"/>
                      <a:pt x="626638" y="2498632"/>
                      <a:pt x="845713" y="2214787"/>
                    </a:cubicBezTo>
                    <a:close/>
                  </a:path>
                </a:pathLst>
              </a:custGeom>
              <a:solidFill>
                <a:srgbClr val="F0E8D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8" name="Google Shape;218;p23"/>
              <p:cNvGrpSpPr/>
              <p:nvPr/>
            </p:nvGrpSpPr>
            <p:grpSpPr>
              <a:xfrm>
                <a:off x="2961415" y="4776793"/>
                <a:ext cx="163969" cy="175850"/>
                <a:chOff x="8103942" y="1540192"/>
                <a:chExt cx="590028" cy="632782"/>
              </a:xfrm>
            </p:grpSpPr>
            <p:sp>
              <p:nvSpPr>
                <p:cNvPr id="219" name="Google Shape;219;p23"/>
                <p:cNvSpPr/>
                <p:nvPr/>
              </p:nvSpPr>
              <p:spPr>
                <a:xfrm>
                  <a:off x="8103942" y="1541490"/>
                  <a:ext cx="590028" cy="63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028" h="631483" extrusionOk="0">
                      <a:moveTo>
                        <a:pt x="312749" y="20609"/>
                      </a:moveTo>
                      <a:cubicBezTo>
                        <a:pt x="602309" y="142529"/>
                        <a:pt x="706132" y="314932"/>
                        <a:pt x="423239" y="590204"/>
                      </a:cubicBezTo>
                      <a:cubicBezTo>
                        <a:pt x="386092" y="626399"/>
                        <a:pt x="349897" y="640687"/>
                        <a:pt x="300367" y="625447"/>
                      </a:cubicBezTo>
                      <a:cubicBezTo>
                        <a:pt x="-60631" y="513052"/>
                        <a:pt x="-88253" y="315884"/>
                        <a:pt x="174637" y="30134"/>
                      </a:cubicBezTo>
                      <a:cubicBezTo>
                        <a:pt x="214642" y="-14633"/>
                        <a:pt x="258457" y="-2251"/>
                        <a:pt x="312749" y="20609"/>
                      </a:cubicBezTo>
                      <a:close/>
                    </a:path>
                  </a:pathLst>
                </a:custGeom>
                <a:solidFill>
                  <a:srgbClr val="684F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220;p23"/>
                <p:cNvSpPr/>
                <p:nvPr/>
              </p:nvSpPr>
              <p:spPr>
                <a:xfrm>
                  <a:off x="8132847" y="1936432"/>
                  <a:ext cx="320040" cy="217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040" h="217170" extrusionOk="0">
                      <a:moveTo>
                        <a:pt x="234315" y="217170"/>
                      </a:moveTo>
                      <a:cubicBezTo>
                        <a:pt x="116205" y="175260"/>
                        <a:pt x="39053" y="123825"/>
                        <a:pt x="0" y="60960"/>
                      </a:cubicBezTo>
                      <a:cubicBezTo>
                        <a:pt x="28575" y="24765"/>
                        <a:pt x="84772" y="0"/>
                        <a:pt x="149543" y="0"/>
                      </a:cubicBezTo>
                      <a:cubicBezTo>
                        <a:pt x="243840" y="0"/>
                        <a:pt x="320040" y="52388"/>
                        <a:pt x="320040" y="116205"/>
                      </a:cubicBezTo>
                      <a:cubicBezTo>
                        <a:pt x="320040" y="159067"/>
                        <a:pt x="285750" y="197167"/>
                        <a:pt x="234315" y="217170"/>
                      </a:cubicBezTo>
                      <a:close/>
                    </a:path>
                  </a:pathLst>
                </a:custGeom>
                <a:solidFill>
                  <a:srgbClr val="81662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" name="Google Shape;221;p23"/>
                <p:cNvSpPr/>
                <p:nvPr/>
              </p:nvSpPr>
              <p:spPr>
                <a:xfrm>
                  <a:off x="8309148" y="1542977"/>
                  <a:ext cx="384823" cy="62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3" h="629997" extrusionOk="0">
                      <a:moveTo>
                        <a:pt x="107544" y="19122"/>
                      </a:moveTo>
                      <a:cubicBezTo>
                        <a:pt x="397104" y="141042"/>
                        <a:pt x="500927" y="313445"/>
                        <a:pt x="218034" y="588717"/>
                      </a:cubicBezTo>
                      <a:cubicBezTo>
                        <a:pt x="180886" y="624912"/>
                        <a:pt x="144692" y="639200"/>
                        <a:pt x="95161" y="623960"/>
                      </a:cubicBezTo>
                      <a:cubicBezTo>
                        <a:pt x="69444" y="616340"/>
                        <a:pt x="45631" y="607767"/>
                        <a:pt x="23724" y="599195"/>
                      </a:cubicBezTo>
                      <a:cubicBezTo>
                        <a:pt x="138977" y="594432"/>
                        <a:pt x="216129" y="439175"/>
                        <a:pt x="126594" y="318207"/>
                      </a:cubicBezTo>
                      <a:cubicBezTo>
                        <a:pt x="92304" y="268677"/>
                        <a:pt x="58967" y="220100"/>
                        <a:pt x="24677" y="170570"/>
                      </a:cubicBezTo>
                      <a:cubicBezTo>
                        <a:pt x="-9614" y="121040"/>
                        <a:pt x="-7708" y="59127"/>
                        <a:pt x="27534" y="10550"/>
                      </a:cubicBezTo>
                      <a:cubicBezTo>
                        <a:pt x="30392" y="6740"/>
                        <a:pt x="33249" y="2930"/>
                        <a:pt x="36106" y="72"/>
                      </a:cubicBezTo>
                      <a:cubicBezTo>
                        <a:pt x="58014" y="-880"/>
                        <a:pt x="81827" y="7692"/>
                        <a:pt x="107544" y="19122"/>
                      </a:cubicBezTo>
                      <a:close/>
                    </a:path>
                  </a:pathLst>
                </a:custGeom>
                <a:solidFill>
                  <a:srgbClr val="A6873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23"/>
                <p:cNvSpPr/>
                <p:nvPr/>
              </p:nvSpPr>
              <p:spPr>
                <a:xfrm>
                  <a:off x="8301156" y="1540192"/>
                  <a:ext cx="178502" cy="601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02" h="601979" extrusionOk="0">
                      <a:moveTo>
                        <a:pt x="22190" y="596265"/>
                      </a:moveTo>
                      <a:cubicBezTo>
                        <a:pt x="47908" y="595313"/>
                        <a:pt x="82198" y="582930"/>
                        <a:pt x="102200" y="567690"/>
                      </a:cubicBezTo>
                      <a:cubicBezTo>
                        <a:pt x="122203" y="552450"/>
                        <a:pt x="139348" y="532448"/>
                        <a:pt x="149825" y="507683"/>
                      </a:cubicBezTo>
                      <a:cubicBezTo>
                        <a:pt x="161255" y="483870"/>
                        <a:pt x="166970" y="456248"/>
                        <a:pt x="166018" y="426720"/>
                      </a:cubicBezTo>
                      <a:cubicBezTo>
                        <a:pt x="165065" y="392430"/>
                        <a:pt x="152683" y="355283"/>
                        <a:pt x="127918" y="321945"/>
                      </a:cubicBezTo>
                      <a:lnTo>
                        <a:pt x="26000" y="174308"/>
                      </a:lnTo>
                      <a:cubicBezTo>
                        <a:pt x="5998" y="145733"/>
                        <a:pt x="-1622" y="115253"/>
                        <a:pt x="283" y="84773"/>
                      </a:cubicBezTo>
                      <a:cubicBezTo>
                        <a:pt x="2188" y="53340"/>
                        <a:pt x="15523" y="26670"/>
                        <a:pt x="37430" y="0"/>
                      </a:cubicBezTo>
                      <a:lnTo>
                        <a:pt x="47908" y="953"/>
                      </a:lnTo>
                      <a:cubicBezTo>
                        <a:pt x="26953" y="25717"/>
                        <a:pt x="15523" y="57150"/>
                        <a:pt x="13618" y="85725"/>
                      </a:cubicBezTo>
                      <a:cubicBezTo>
                        <a:pt x="11713" y="113348"/>
                        <a:pt x="19333" y="140970"/>
                        <a:pt x="36478" y="166688"/>
                      </a:cubicBezTo>
                      <a:lnTo>
                        <a:pt x="138395" y="314325"/>
                      </a:lnTo>
                      <a:cubicBezTo>
                        <a:pt x="165065" y="350520"/>
                        <a:pt x="177448" y="389573"/>
                        <a:pt x="178400" y="426720"/>
                      </a:cubicBezTo>
                      <a:cubicBezTo>
                        <a:pt x="179353" y="457200"/>
                        <a:pt x="173638" y="487680"/>
                        <a:pt x="161255" y="513398"/>
                      </a:cubicBezTo>
                      <a:cubicBezTo>
                        <a:pt x="148873" y="540068"/>
                        <a:pt x="130775" y="561975"/>
                        <a:pt x="108868" y="578168"/>
                      </a:cubicBezTo>
                      <a:cubicBezTo>
                        <a:pt x="86008" y="594360"/>
                        <a:pt x="66005" y="600075"/>
                        <a:pt x="36478" y="601980"/>
                      </a:cubicBezTo>
                      <a:lnTo>
                        <a:pt x="22190" y="596265"/>
                      </a:lnTo>
                      <a:close/>
                    </a:path>
                  </a:pathLst>
                </a:custGeom>
                <a:solidFill>
                  <a:srgbClr val="CFB36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3" name="Google Shape;223;p23"/>
              <p:cNvGrpSpPr/>
              <p:nvPr/>
            </p:nvGrpSpPr>
            <p:grpSpPr>
              <a:xfrm>
                <a:off x="2663844" y="4613281"/>
                <a:ext cx="145981" cy="156003"/>
                <a:chOff x="7033144" y="951810"/>
                <a:chExt cx="525299" cy="561363"/>
              </a:xfrm>
            </p:grpSpPr>
            <p:sp>
              <p:nvSpPr>
                <p:cNvPr id="224" name="Google Shape;224;p23"/>
                <p:cNvSpPr/>
                <p:nvPr/>
              </p:nvSpPr>
              <p:spPr>
                <a:xfrm>
                  <a:off x="7033144" y="951810"/>
                  <a:ext cx="525299" cy="561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299" h="561363" extrusionOk="0">
                      <a:moveTo>
                        <a:pt x="492960" y="152137"/>
                      </a:moveTo>
                      <a:cubicBezTo>
                        <a:pt x="340560" y="-54556"/>
                        <a:pt x="183397" y="-81226"/>
                        <a:pt x="18615" y="265484"/>
                      </a:cubicBezTo>
                      <a:cubicBezTo>
                        <a:pt x="-3293" y="311204"/>
                        <a:pt x="-7103" y="347399"/>
                        <a:pt x="13852" y="385499"/>
                      </a:cubicBezTo>
                      <a:cubicBezTo>
                        <a:pt x="171967" y="656962"/>
                        <a:pt x="333892" y="609337"/>
                        <a:pt x="512010" y="275962"/>
                      </a:cubicBezTo>
                      <a:cubicBezTo>
                        <a:pt x="538680" y="224527"/>
                        <a:pt x="521535" y="191189"/>
                        <a:pt x="492960" y="152137"/>
                      </a:cubicBezTo>
                      <a:close/>
                    </a:path>
                  </a:pathLst>
                </a:custGeom>
                <a:solidFill>
                  <a:srgbClr val="684F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" name="Google Shape;225;p23"/>
                <p:cNvSpPr/>
                <p:nvPr/>
              </p:nvSpPr>
              <p:spPr>
                <a:xfrm>
                  <a:off x="7064141" y="1246322"/>
                  <a:ext cx="194239" cy="26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39" h="263390" extrusionOk="0">
                      <a:moveTo>
                        <a:pt x="0" y="117658"/>
                      </a:moveTo>
                      <a:cubicBezTo>
                        <a:pt x="55245" y="205288"/>
                        <a:pt x="111443" y="252913"/>
                        <a:pt x="168593" y="263390"/>
                      </a:cubicBezTo>
                      <a:cubicBezTo>
                        <a:pt x="192405" y="225290"/>
                        <a:pt x="200978" y="167188"/>
                        <a:pt x="188595" y="110990"/>
                      </a:cubicBezTo>
                      <a:cubicBezTo>
                        <a:pt x="170498" y="29075"/>
                        <a:pt x="115253" y="-17597"/>
                        <a:pt x="63818" y="6215"/>
                      </a:cubicBezTo>
                      <a:cubicBezTo>
                        <a:pt x="29528" y="22408"/>
                        <a:pt x="5715" y="66223"/>
                        <a:pt x="0" y="117658"/>
                      </a:cubicBezTo>
                      <a:close/>
                    </a:path>
                  </a:pathLst>
                </a:custGeom>
                <a:solidFill>
                  <a:srgbClr val="81662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" name="Google Shape;226;p23"/>
                <p:cNvSpPr/>
                <p:nvPr/>
              </p:nvSpPr>
              <p:spPr>
                <a:xfrm>
                  <a:off x="7033144" y="951810"/>
                  <a:ext cx="522487" cy="437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487" h="437886" extrusionOk="0">
                      <a:moveTo>
                        <a:pt x="492960" y="152137"/>
                      </a:moveTo>
                      <a:cubicBezTo>
                        <a:pt x="340560" y="-54556"/>
                        <a:pt x="183397" y="-81226"/>
                        <a:pt x="18615" y="265484"/>
                      </a:cubicBezTo>
                      <a:cubicBezTo>
                        <a:pt x="-3293" y="311204"/>
                        <a:pt x="-7103" y="347399"/>
                        <a:pt x="13852" y="385499"/>
                      </a:cubicBezTo>
                      <a:cubicBezTo>
                        <a:pt x="25282" y="404549"/>
                        <a:pt x="35759" y="421694"/>
                        <a:pt x="47190" y="437887"/>
                      </a:cubicBezTo>
                      <a:cubicBezTo>
                        <a:pt x="29092" y="335969"/>
                        <a:pt x="138630" y="212144"/>
                        <a:pt x="251977" y="245482"/>
                      </a:cubicBezTo>
                      <a:cubicBezTo>
                        <a:pt x="297697" y="256912"/>
                        <a:pt x="343417" y="268342"/>
                        <a:pt x="389137" y="279772"/>
                      </a:cubicBezTo>
                      <a:cubicBezTo>
                        <a:pt x="434857" y="291202"/>
                        <a:pt x="484387" y="267389"/>
                        <a:pt x="515820" y="218812"/>
                      </a:cubicBezTo>
                      <a:cubicBezTo>
                        <a:pt x="518677" y="215002"/>
                        <a:pt x="520582" y="211192"/>
                        <a:pt x="522487" y="207382"/>
                      </a:cubicBezTo>
                      <a:cubicBezTo>
                        <a:pt x="517725" y="188332"/>
                        <a:pt x="506295" y="170234"/>
                        <a:pt x="492960" y="152137"/>
                      </a:cubicBezTo>
                      <a:close/>
                    </a:path>
                  </a:pathLst>
                </a:custGeom>
                <a:solidFill>
                  <a:srgbClr val="A6873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" name="Google Shape;227;p23"/>
                <p:cNvSpPr/>
                <p:nvPr/>
              </p:nvSpPr>
              <p:spPr>
                <a:xfrm>
                  <a:off x="7073673" y="1153477"/>
                  <a:ext cx="481958" cy="242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958" h="242887" extrusionOk="0">
                      <a:moveTo>
                        <a:pt x="11424" y="242888"/>
                      </a:moveTo>
                      <a:cubicBezTo>
                        <a:pt x="7614" y="220027"/>
                        <a:pt x="10471" y="186690"/>
                        <a:pt x="19044" y="162877"/>
                      </a:cubicBezTo>
                      <a:cubicBezTo>
                        <a:pt x="26664" y="140018"/>
                        <a:pt x="39999" y="118110"/>
                        <a:pt x="57144" y="99060"/>
                      </a:cubicBezTo>
                      <a:cubicBezTo>
                        <a:pt x="74289" y="80010"/>
                        <a:pt x="95244" y="64770"/>
                        <a:pt x="118104" y="55245"/>
                      </a:cubicBezTo>
                      <a:cubicBezTo>
                        <a:pt x="145726" y="43815"/>
                        <a:pt x="177159" y="40005"/>
                        <a:pt x="208591" y="49530"/>
                      </a:cubicBezTo>
                      <a:lnTo>
                        <a:pt x="345751" y="83820"/>
                      </a:lnTo>
                      <a:cubicBezTo>
                        <a:pt x="372421" y="90488"/>
                        <a:pt x="398139" y="85725"/>
                        <a:pt x="421951" y="73343"/>
                      </a:cubicBezTo>
                      <a:cubicBezTo>
                        <a:pt x="446716" y="60008"/>
                        <a:pt x="464814" y="39052"/>
                        <a:pt x="481959" y="9525"/>
                      </a:cubicBezTo>
                      <a:lnTo>
                        <a:pt x="479101" y="0"/>
                      </a:lnTo>
                      <a:cubicBezTo>
                        <a:pt x="463861" y="26670"/>
                        <a:pt x="440049" y="49530"/>
                        <a:pt x="418141" y="60960"/>
                      </a:cubicBezTo>
                      <a:cubicBezTo>
                        <a:pt x="397186" y="72390"/>
                        <a:pt x="373374" y="76200"/>
                        <a:pt x="349561" y="70485"/>
                      </a:cubicBezTo>
                      <a:lnTo>
                        <a:pt x="212401" y="36195"/>
                      </a:lnTo>
                      <a:cubicBezTo>
                        <a:pt x="179064" y="26670"/>
                        <a:pt x="144774" y="29527"/>
                        <a:pt x="115246" y="42863"/>
                      </a:cubicBezTo>
                      <a:cubicBezTo>
                        <a:pt x="90481" y="53340"/>
                        <a:pt x="67621" y="69532"/>
                        <a:pt x="49524" y="89535"/>
                      </a:cubicBezTo>
                      <a:cubicBezTo>
                        <a:pt x="30474" y="109538"/>
                        <a:pt x="16186" y="133350"/>
                        <a:pt x="7614" y="159068"/>
                      </a:cubicBezTo>
                      <a:cubicBezTo>
                        <a:pt x="-959" y="184785"/>
                        <a:pt x="-1911" y="204788"/>
                        <a:pt x="2851" y="230505"/>
                      </a:cubicBezTo>
                      <a:lnTo>
                        <a:pt x="11424" y="242888"/>
                      </a:lnTo>
                      <a:close/>
                    </a:path>
                  </a:pathLst>
                </a:custGeom>
                <a:solidFill>
                  <a:srgbClr val="CFB36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8" name="Google Shape;228;p23"/>
              <p:cNvSpPr/>
              <p:nvPr/>
            </p:nvSpPr>
            <p:spPr>
              <a:xfrm>
                <a:off x="2655059" y="4527643"/>
                <a:ext cx="537012" cy="519066"/>
              </a:xfrm>
              <a:custGeom>
                <a:avLst/>
                <a:gdLst/>
                <a:ahLst/>
                <a:cxnLst/>
                <a:rect l="l" t="t" r="r" b="b"/>
                <a:pathLst>
                  <a:path w="1935177" h="1870509" extrusionOk="0">
                    <a:moveTo>
                      <a:pt x="5286" y="1578520"/>
                    </a:moveTo>
                    <a:cubicBezTo>
                      <a:pt x="167211" y="1098460"/>
                      <a:pt x="814911" y="840333"/>
                      <a:pt x="884444" y="338365"/>
                    </a:cubicBezTo>
                    <a:cubicBezTo>
                      <a:pt x="916829" y="101192"/>
                      <a:pt x="-16621" y="168820"/>
                      <a:pt x="210074" y="89762"/>
                    </a:cubicBezTo>
                    <a:cubicBezTo>
                      <a:pt x="583454" y="-40730"/>
                      <a:pt x="1053036" y="-38825"/>
                      <a:pt x="1394031" y="161200"/>
                    </a:cubicBezTo>
                    <a:cubicBezTo>
                      <a:pt x="1701689" y="341223"/>
                      <a:pt x="2005536" y="745083"/>
                      <a:pt x="1920764" y="1090840"/>
                    </a:cubicBezTo>
                    <a:cubicBezTo>
                      <a:pt x="1855994" y="1354683"/>
                      <a:pt x="1537859" y="450760"/>
                      <a:pt x="1293066" y="569823"/>
                    </a:cubicBezTo>
                    <a:cubicBezTo>
                      <a:pt x="822531" y="800328"/>
                      <a:pt x="788241" y="1524228"/>
                      <a:pt x="375809" y="1848078"/>
                    </a:cubicBezTo>
                    <a:cubicBezTo>
                      <a:pt x="255794" y="1941422"/>
                      <a:pt x="-43291" y="1722347"/>
                      <a:pt x="5286" y="1578520"/>
                    </a:cubicBezTo>
                    <a:close/>
                  </a:path>
                </a:pathLst>
              </a:custGeom>
              <a:solidFill>
                <a:srgbClr val="FBF6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9" name="Google Shape;229;p23"/>
          <p:cNvGrpSpPr/>
          <p:nvPr/>
        </p:nvGrpSpPr>
        <p:grpSpPr>
          <a:xfrm rot="-4724640">
            <a:off x="3347900" y="2923422"/>
            <a:ext cx="679883" cy="689505"/>
            <a:chOff x="3522953" y="2527346"/>
            <a:chExt cx="679859" cy="689480"/>
          </a:xfrm>
        </p:grpSpPr>
        <p:sp>
          <p:nvSpPr>
            <p:cNvPr id="230" name="Google Shape;230;p23"/>
            <p:cNvSpPr/>
            <p:nvPr/>
          </p:nvSpPr>
          <p:spPr>
            <a:xfrm>
              <a:off x="3540598" y="2578681"/>
              <a:ext cx="662214" cy="638145"/>
            </a:xfrm>
            <a:custGeom>
              <a:avLst/>
              <a:gdLst/>
              <a:ahLst/>
              <a:cxnLst/>
              <a:rect l="l" t="t" r="r" b="b"/>
              <a:pathLst>
                <a:path w="662214" h="638145" extrusionOk="0">
                  <a:moveTo>
                    <a:pt x="281372" y="294"/>
                  </a:moveTo>
                  <a:cubicBezTo>
                    <a:pt x="346785" y="-2386"/>
                    <a:pt x="413553" y="13297"/>
                    <a:pt x="475624" y="45590"/>
                  </a:cubicBezTo>
                  <a:lnTo>
                    <a:pt x="486741" y="51413"/>
                  </a:lnTo>
                  <a:cubicBezTo>
                    <a:pt x="678114" y="150938"/>
                    <a:pt x="692142" y="346281"/>
                    <a:pt x="627293" y="448188"/>
                  </a:cubicBezTo>
                  <a:cubicBezTo>
                    <a:pt x="591030" y="505097"/>
                    <a:pt x="530415" y="532890"/>
                    <a:pt x="462124" y="498745"/>
                  </a:cubicBezTo>
                  <a:lnTo>
                    <a:pt x="399921" y="467775"/>
                  </a:lnTo>
                  <a:cubicBezTo>
                    <a:pt x="378481" y="456923"/>
                    <a:pt x="352806" y="462746"/>
                    <a:pt x="338248" y="481804"/>
                  </a:cubicBezTo>
                  <a:lnTo>
                    <a:pt x="235018" y="615474"/>
                  </a:lnTo>
                  <a:cubicBezTo>
                    <a:pt x="174138" y="694353"/>
                    <a:pt x="-60115" y="549301"/>
                    <a:pt x="14528" y="457188"/>
                  </a:cubicBezTo>
                  <a:lnTo>
                    <a:pt x="106377" y="344693"/>
                  </a:lnTo>
                  <a:cubicBezTo>
                    <a:pt x="115112" y="333841"/>
                    <a:pt x="118818" y="321400"/>
                    <a:pt x="117229" y="307636"/>
                  </a:cubicBezTo>
                  <a:cubicBezTo>
                    <a:pt x="115641" y="293872"/>
                    <a:pt x="109289" y="282490"/>
                    <a:pt x="98436" y="274020"/>
                  </a:cubicBezTo>
                  <a:lnTo>
                    <a:pt x="73819" y="254697"/>
                  </a:lnTo>
                  <a:cubicBezTo>
                    <a:pt x="11616" y="205994"/>
                    <a:pt x="37027" y="107528"/>
                    <a:pt x="95260" y="65177"/>
                  </a:cubicBezTo>
                  <a:cubicBezTo>
                    <a:pt x="151904" y="24017"/>
                    <a:pt x="215960" y="2974"/>
                    <a:pt x="281372" y="294"/>
                  </a:cubicBezTo>
                  <a:close/>
                </a:path>
              </a:pathLst>
            </a:custGeom>
            <a:solidFill>
              <a:srgbClr val="CFB36E"/>
            </a:soli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1" name="Google Shape;231;p23"/>
            <p:cNvGrpSpPr/>
            <p:nvPr/>
          </p:nvGrpSpPr>
          <p:grpSpPr>
            <a:xfrm>
              <a:off x="3522953" y="2527346"/>
              <a:ext cx="661278" cy="637242"/>
              <a:chOff x="2565239" y="4486087"/>
              <a:chExt cx="661278" cy="637242"/>
            </a:xfrm>
          </p:grpSpPr>
          <p:sp>
            <p:nvSpPr>
              <p:cNvPr id="232" name="Google Shape;232;p23"/>
              <p:cNvSpPr/>
              <p:nvPr/>
            </p:nvSpPr>
            <p:spPr>
              <a:xfrm>
                <a:off x="2565239" y="4486087"/>
                <a:ext cx="661278" cy="637242"/>
              </a:xfrm>
              <a:custGeom>
                <a:avLst/>
                <a:gdLst/>
                <a:ahLst/>
                <a:cxnLst/>
                <a:rect l="l" t="t" r="r" b="b"/>
                <a:pathLst>
                  <a:path w="2382983" h="2296369" extrusionOk="0">
                    <a:moveTo>
                      <a:pt x="845713" y="2214787"/>
                    </a:moveTo>
                    <a:lnTo>
                      <a:pt x="1217188" y="1733775"/>
                    </a:lnTo>
                    <a:cubicBezTo>
                      <a:pt x="1269575" y="1665195"/>
                      <a:pt x="1361967" y="1644240"/>
                      <a:pt x="1439120" y="1683292"/>
                    </a:cubicBezTo>
                    <a:lnTo>
                      <a:pt x="1662957" y="1794735"/>
                    </a:lnTo>
                    <a:cubicBezTo>
                      <a:pt x="1908703" y="1917607"/>
                      <a:pt x="2126825" y="1817595"/>
                      <a:pt x="2257317" y="1612807"/>
                    </a:cubicBezTo>
                    <a:cubicBezTo>
                      <a:pt x="2490680" y="1246095"/>
                      <a:pt x="2440198" y="543150"/>
                      <a:pt x="1751540" y="185010"/>
                    </a:cubicBezTo>
                    <a:lnTo>
                      <a:pt x="1711535" y="164055"/>
                    </a:lnTo>
                    <a:cubicBezTo>
                      <a:pt x="1264813" y="-68355"/>
                      <a:pt x="750463" y="-61688"/>
                      <a:pt x="342792" y="234540"/>
                    </a:cubicBezTo>
                    <a:cubicBezTo>
                      <a:pt x="133242" y="386940"/>
                      <a:pt x="41802" y="741270"/>
                      <a:pt x="265640" y="916530"/>
                    </a:cubicBezTo>
                    <a:lnTo>
                      <a:pt x="354222" y="986062"/>
                    </a:lnTo>
                    <a:cubicBezTo>
                      <a:pt x="393275" y="1016542"/>
                      <a:pt x="416135" y="1057500"/>
                      <a:pt x="421850" y="1107030"/>
                    </a:cubicBezTo>
                    <a:cubicBezTo>
                      <a:pt x="427565" y="1156560"/>
                      <a:pt x="414230" y="1201327"/>
                      <a:pt x="382797" y="1240380"/>
                    </a:cubicBezTo>
                    <a:lnTo>
                      <a:pt x="52280" y="1645192"/>
                    </a:lnTo>
                    <a:cubicBezTo>
                      <a:pt x="-216325" y="1976662"/>
                      <a:pt x="626638" y="2498632"/>
                      <a:pt x="845713" y="2214787"/>
                    </a:cubicBezTo>
                    <a:close/>
                  </a:path>
                </a:pathLst>
              </a:custGeom>
              <a:solidFill>
                <a:srgbClr val="F0E8D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3" name="Google Shape;233;p23"/>
              <p:cNvGrpSpPr/>
              <p:nvPr/>
            </p:nvGrpSpPr>
            <p:grpSpPr>
              <a:xfrm>
                <a:off x="2961415" y="4776793"/>
                <a:ext cx="163969" cy="175850"/>
                <a:chOff x="8103942" y="1540192"/>
                <a:chExt cx="590028" cy="632782"/>
              </a:xfrm>
            </p:grpSpPr>
            <p:sp>
              <p:nvSpPr>
                <p:cNvPr id="234" name="Google Shape;234;p23"/>
                <p:cNvSpPr/>
                <p:nvPr/>
              </p:nvSpPr>
              <p:spPr>
                <a:xfrm>
                  <a:off x="8103942" y="1541490"/>
                  <a:ext cx="590028" cy="63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028" h="631483" extrusionOk="0">
                      <a:moveTo>
                        <a:pt x="312749" y="20609"/>
                      </a:moveTo>
                      <a:cubicBezTo>
                        <a:pt x="602309" y="142529"/>
                        <a:pt x="706132" y="314932"/>
                        <a:pt x="423239" y="590204"/>
                      </a:cubicBezTo>
                      <a:cubicBezTo>
                        <a:pt x="386092" y="626399"/>
                        <a:pt x="349897" y="640687"/>
                        <a:pt x="300367" y="625447"/>
                      </a:cubicBezTo>
                      <a:cubicBezTo>
                        <a:pt x="-60631" y="513052"/>
                        <a:pt x="-88253" y="315884"/>
                        <a:pt x="174637" y="30134"/>
                      </a:cubicBezTo>
                      <a:cubicBezTo>
                        <a:pt x="214642" y="-14633"/>
                        <a:pt x="258457" y="-2251"/>
                        <a:pt x="312749" y="20609"/>
                      </a:cubicBezTo>
                      <a:close/>
                    </a:path>
                  </a:pathLst>
                </a:custGeom>
                <a:solidFill>
                  <a:srgbClr val="684F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" name="Google Shape;235;p23"/>
                <p:cNvSpPr/>
                <p:nvPr/>
              </p:nvSpPr>
              <p:spPr>
                <a:xfrm>
                  <a:off x="8132847" y="1936432"/>
                  <a:ext cx="320040" cy="217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040" h="217170" extrusionOk="0">
                      <a:moveTo>
                        <a:pt x="234315" y="217170"/>
                      </a:moveTo>
                      <a:cubicBezTo>
                        <a:pt x="116205" y="175260"/>
                        <a:pt x="39053" y="123825"/>
                        <a:pt x="0" y="60960"/>
                      </a:cubicBezTo>
                      <a:cubicBezTo>
                        <a:pt x="28575" y="24765"/>
                        <a:pt x="84772" y="0"/>
                        <a:pt x="149543" y="0"/>
                      </a:cubicBezTo>
                      <a:cubicBezTo>
                        <a:pt x="243840" y="0"/>
                        <a:pt x="320040" y="52388"/>
                        <a:pt x="320040" y="116205"/>
                      </a:cubicBezTo>
                      <a:cubicBezTo>
                        <a:pt x="320040" y="159067"/>
                        <a:pt x="285750" y="197167"/>
                        <a:pt x="234315" y="217170"/>
                      </a:cubicBezTo>
                      <a:close/>
                    </a:path>
                  </a:pathLst>
                </a:custGeom>
                <a:solidFill>
                  <a:srgbClr val="81662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236;p23"/>
                <p:cNvSpPr/>
                <p:nvPr/>
              </p:nvSpPr>
              <p:spPr>
                <a:xfrm>
                  <a:off x="8309148" y="1542977"/>
                  <a:ext cx="384823" cy="62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3" h="629997" extrusionOk="0">
                      <a:moveTo>
                        <a:pt x="107544" y="19122"/>
                      </a:moveTo>
                      <a:cubicBezTo>
                        <a:pt x="397104" y="141042"/>
                        <a:pt x="500927" y="313445"/>
                        <a:pt x="218034" y="588717"/>
                      </a:cubicBezTo>
                      <a:cubicBezTo>
                        <a:pt x="180886" y="624912"/>
                        <a:pt x="144692" y="639200"/>
                        <a:pt x="95161" y="623960"/>
                      </a:cubicBezTo>
                      <a:cubicBezTo>
                        <a:pt x="69444" y="616340"/>
                        <a:pt x="45631" y="607767"/>
                        <a:pt x="23724" y="599195"/>
                      </a:cubicBezTo>
                      <a:cubicBezTo>
                        <a:pt x="138977" y="594432"/>
                        <a:pt x="216129" y="439175"/>
                        <a:pt x="126594" y="318207"/>
                      </a:cubicBezTo>
                      <a:cubicBezTo>
                        <a:pt x="92304" y="268677"/>
                        <a:pt x="58967" y="220100"/>
                        <a:pt x="24677" y="170570"/>
                      </a:cubicBezTo>
                      <a:cubicBezTo>
                        <a:pt x="-9614" y="121040"/>
                        <a:pt x="-7708" y="59127"/>
                        <a:pt x="27534" y="10550"/>
                      </a:cubicBezTo>
                      <a:cubicBezTo>
                        <a:pt x="30392" y="6740"/>
                        <a:pt x="33249" y="2930"/>
                        <a:pt x="36106" y="72"/>
                      </a:cubicBezTo>
                      <a:cubicBezTo>
                        <a:pt x="58014" y="-880"/>
                        <a:pt x="81827" y="7692"/>
                        <a:pt x="107544" y="19122"/>
                      </a:cubicBezTo>
                      <a:close/>
                    </a:path>
                  </a:pathLst>
                </a:custGeom>
                <a:solidFill>
                  <a:srgbClr val="A6873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" name="Google Shape;237;p23"/>
                <p:cNvSpPr/>
                <p:nvPr/>
              </p:nvSpPr>
              <p:spPr>
                <a:xfrm>
                  <a:off x="8301156" y="1540192"/>
                  <a:ext cx="178502" cy="601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02" h="601979" extrusionOk="0">
                      <a:moveTo>
                        <a:pt x="22190" y="596265"/>
                      </a:moveTo>
                      <a:cubicBezTo>
                        <a:pt x="47908" y="595313"/>
                        <a:pt x="82198" y="582930"/>
                        <a:pt x="102200" y="567690"/>
                      </a:cubicBezTo>
                      <a:cubicBezTo>
                        <a:pt x="122203" y="552450"/>
                        <a:pt x="139348" y="532448"/>
                        <a:pt x="149825" y="507683"/>
                      </a:cubicBezTo>
                      <a:cubicBezTo>
                        <a:pt x="161255" y="483870"/>
                        <a:pt x="166970" y="456248"/>
                        <a:pt x="166018" y="426720"/>
                      </a:cubicBezTo>
                      <a:cubicBezTo>
                        <a:pt x="165065" y="392430"/>
                        <a:pt x="152683" y="355283"/>
                        <a:pt x="127918" y="321945"/>
                      </a:cubicBezTo>
                      <a:lnTo>
                        <a:pt x="26000" y="174308"/>
                      </a:lnTo>
                      <a:cubicBezTo>
                        <a:pt x="5998" y="145733"/>
                        <a:pt x="-1622" y="115253"/>
                        <a:pt x="283" y="84773"/>
                      </a:cubicBezTo>
                      <a:cubicBezTo>
                        <a:pt x="2188" y="53340"/>
                        <a:pt x="15523" y="26670"/>
                        <a:pt x="37430" y="0"/>
                      </a:cubicBezTo>
                      <a:lnTo>
                        <a:pt x="47908" y="953"/>
                      </a:lnTo>
                      <a:cubicBezTo>
                        <a:pt x="26953" y="25717"/>
                        <a:pt x="15523" y="57150"/>
                        <a:pt x="13618" y="85725"/>
                      </a:cubicBezTo>
                      <a:cubicBezTo>
                        <a:pt x="11713" y="113348"/>
                        <a:pt x="19333" y="140970"/>
                        <a:pt x="36478" y="166688"/>
                      </a:cubicBezTo>
                      <a:lnTo>
                        <a:pt x="138395" y="314325"/>
                      </a:lnTo>
                      <a:cubicBezTo>
                        <a:pt x="165065" y="350520"/>
                        <a:pt x="177448" y="389573"/>
                        <a:pt x="178400" y="426720"/>
                      </a:cubicBezTo>
                      <a:cubicBezTo>
                        <a:pt x="179353" y="457200"/>
                        <a:pt x="173638" y="487680"/>
                        <a:pt x="161255" y="513398"/>
                      </a:cubicBezTo>
                      <a:cubicBezTo>
                        <a:pt x="148873" y="540068"/>
                        <a:pt x="130775" y="561975"/>
                        <a:pt x="108868" y="578168"/>
                      </a:cubicBezTo>
                      <a:cubicBezTo>
                        <a:pt x="86008" y="594360"/>
                        <a:pt x="66005" y="600075"/>
                        <a:pt x="36478" y="601980"/>
                      </a:cubicBezTo>
                      <a:lnTo>
                        <a:pt x="22190" y="596265"/>
                      </a:lnTo>
                      <a:close/>
                    </a:path>
                  </a:pathLst>
                </a:custGeom>
                <a:solidFill>
                  <a:srgbClr val="CFB36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8" name="Google Shape;238;p23"/>
              <p:cNvGrpSpPr/>
              <p:nvPr/>
            </p:nvGrpSpPr>
            <p:grpSpPr>
              <a:xfrm>
                <a:off x="2663844" y="4613281"/>
                <a:ext cx="145981" cy="156003"/>
                <a:chOff x="7033144" y="951810"/>
                <a:chExt cx="525299" cy="561363"/>
              </a:xfrm>
            </p:grpSpPr>
            <p:sp>
              <p:nvSpPr>
                <p:cNvPr id="239" name="Google Shape;239;p23"/>
                <p:cNvSpPr/>
                <p:nvPr/>
              </p:nvSpPr>
              <p:spPr>
                <a:xfrm>
                  <a:off x="7033144" y="951810"/>
                  <a:ext cx="525299" cy="561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299" h="561363" extrusionOk="0">
                      <a:moveTo>
                        <a:pt x="492960" y="152137"/>
                      </a:moveTo>
                      <a:cubicBezTo>
                        <a:pt x="340560" y="-54556"/>
                        <a:pt x="183397" y="-81226"/>
                        <a:pt x="18615" y="265484"/>
                      </a:cubicBezTo>
                      <a:cubicBezTo>
                        <a:pt x="-3293" y="311204"/>
                        <a:pt x="-7103" y="347399"/>
                        <a:pt x="13852" y="385499"/>
                      </a:cubicBezTo>
                      <a:cubicBezTo>
                        <a:pt x="171967" y="656962"/>
                        <a:pt x="333892" y="609337"/>
                        <a:pt x="512010" y="275962"/>
                      </a:cubicBezTo>
                      <a:cubicBezTo>
                        <a:pt x="538680" y="224527"/>
                        <a:pt x="521535" y="191189"/>
                        <a:pt x="492960" y="152137"/>
                      </a:cubicBezTo>
                      <a:close/>
                    </a:path>
                  </a:pathLst>
                </a:custGeom>
                <a:solidFill>
                  <a:srgbClr val="684F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23"/>
                <p:cNvSpPr/>
                <p:nvPr/>
              </p:nvSpPr>
              <p:spPr>
                <a:xfrm>
                  <a:off x="7064141" y="1246322"/>
                  <a:ext cx="194239" cy="26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39" h="263390" extrusionOk="0">
                      <a:moveTo>
                        <a:pt x="0" y="117658"/>
                      </a:moveTo>
                      <a:cubicBezTo>
                        <a:pt x="55245" y="205288"/>
                        <a:pt x="111443" y="252913"/>
                        <a:pt x="168593" y="263390"/>
                      </a:cubicBezTo>
                      <a:cubicBezTo>
                        <a:pt x="192405" y="225290"/>
                        <a:pt x="200978" y="167188"/>
                        <a:pt x="188595" y="110990"/>
                      </a:cubicBezTo>
                      <a:cubicBezTo>
                        <a:pt x="170498" y="29075"/>
                        <a:pt x="115253" y="-17597"/>
                        <a:pt x="63818" y="6215"/>
                      </a:cubicBezTo>
                      <a:cubicBezTo>
                        <a:pt x="29528" y="22408"/>
                        <a:pt x="5715" y="66223"/>
                        <a:pt x="0" y="117658"/>
                      </a:cubicBezTo>
                      <a:close/>
                    </a:path>
                  </a:pathLst>
                </a:custGeom>
                <a:solidFill>
                  <a:srgbClr val="81662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23"/>
                <p:cNvSpPr/>
                <p:nvPr/>
              </p:nvSpPr>
              <p:spPr>
                <a:xfrm>
                  <a:off x="7033144" y="951810"/>
                  <a:ext cx="522487" cy="437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487" h="437886" extrusionOk="0">
                      <a:moveTo>
                        <a:pt x="492960" y="152137"/>
                      </a:moveTo>
                      <a:cubicBezTo>
                        <a:pt x="340560" y="-54556"/>
                        <a:pt x="183397" y="-81226"/>
                        <a:pt x="18615" y="265484"/>
                      </a:cubicBezTo>
                      <a:cubicBezTo>
                        <a:pt x="-3293" y="311204"/>
                        <a:pt x="-7103" y="347399"/>
                        <a:pt x="13852" y="385499"/>
                      </a:cubicBezTo>
                      <a:cubicBezTo>
                        <a:pt x="25282" y="404549"/>
                        <a:pt x="35759" y="421694"/>
                        <a:pt x="47190" y="437887"/>
                      </a:cubicBezTo>
                      <a:cubicBezTo>
                        <a:pt x="29092" y="335969"/>
                        <a:pt x="138630" y="212144"/>
                        <a:pt x="251977" y="245482"/>
                      </a:cubicBezTo>
                      <a:cubicBezTo>
                        <a:pt x="297697" y="256912"/>
                        <a:pt x="343417" y="268342"/>
                        <a:pt x="389137" y="279772"/>
                      </a:cubicBezTo>
                      <a:cubicBezTo>
                        <a:pt x="434857" y="291202"/>
                        <a:pt x="484387" y="267389"/>
                        <a:pt x="515820" y="218812"/>
                      </a:cubicBezTo>
                      <a:cubicBezTo>
                        <a:pt x="518677" y="215002"/>
                        <a:pt x="520582" y="211192"/>
                        <a:pt x="522487" y="207382"/>
                      </a:cubicBezTo>
                      <a:cubicBezTo>
                        <a:pt x="517725" y="188332"/>
                        <a:pt x="506295" y="170234"/>
                        <a:pt x="492960" y="152137"/>
                      </a:cubicBezTo>
                      <a:close/>
                    </a:path>
                  </a:pathLst>
                </a:custGeom>
                <a:solidFill>
                  <a:srgbClr val="A6873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23"/>
                <p:cNvSpPr/>
                <p:nvPr/>
              </p:nvSpPr>
              <p:spPr>
                <a:xfrm>
                  <a:off x="7073673" y="1153477"/>
                  <a:ext cx="481958" cy="242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958" h="242887" extrusionOk="0">
                      <a:moveTo>
                        <a:pt x="11424" y="242888"/>
                      </a:moveTo>
                      <a:cubicBezTo>
                        <a:pt x="7614" y="220027"/>
                        <a:pt x="10471" y="186690"/>
                        <a:pt x="19044" y="162877"/>
                      </a:cubicBezTo>
                      <a:cubicBezTo>
                        <a:pt x="26664" y="140018"/>
                        <a:pt x="39999" y="118110"/>
                        <a:pt x="57144" y="99060"/>
                      </a:cubicBezTo>
                      <a:cubicBezTo>
                        <a:pt x="74289" y="80010"/>
                        <a:pt x="95244" y="64770"/>
                        <a:pt x="118104" y="55245"/>
                      </a:cubicBezTo>
                      <a:cubicBezTo>
                        <a:pt x="145726" y="43815"/>
                        <a:pt x="177159" y="40005"/>
                        <a:pt x="208591" y="49530"/>
                      </a:cubicBezTo>
                      <a:lnTo>
                        <a:pt x="345751" y="83820"/>
                      </a:lnTo>
                      <a:cubicBezTo>
                        <a:pt x="372421" y="90488"/>
                        <a:pt x="398139" y="85725"/>
                        <a:pt x="421951" y="73343"/>
                      </a:cubicBezTo>
                      <a:cubicBezTo>
                        <a:pt x="446716" y="60008"/>
                        <a:pt x="464814" y="39052"/>
                        <a:pt x="481959" y="9525"/>
                      </a:cubicBezTo>
                      <a:lnTo>
                        <a:pt x="479101" y="0"/>
                      </a:lnTo>
                      <a:cubicBezTo>
                        <a:pt x="463861" y="26670"/>
                        <a:pt x="440049" y="49530"/>
                        <a:pt x="418141" y="60960"/>
                      </a:cubicBezTo>
                      <a:cubicBezTo>
                        <a:pt x="397186" y="72390"/>
                        <a:pt x="373374" y="76200"/>
                        <a:pt x="349561" y="70485"/>
                      </a:cubicBezTo>
                      <a:lnTo>
                        <a:pt x="212401" y="36195"/>
                      </a:lnTo>
                      <a:cubicBezTo>
                        <a:pt x="179064" y="26670"/>
                        <a:pt x="144774" y="29527"/>
                        <a:pt x="115246" y="42863"/>
                      </a:cubicBezTo>
                      <a:cubicBezTo>
                        <a:pt x="90481" y="53340"/>
                        <a:pt x="67621" y="69532"/>
                        <a:pt x="49524" y="89535"/>
                      </a:cubicBezTo>
                      <a:cubicBezTo>
                        <a:pt x="30474" y="109538"/>
                        <a:pt x="16186" y="133350"/>
                        <a:pt x="7614" y="159068"/>
                      </a:cubicBezTo>
                      <a:cubicBezTo>
                        <a:pt x="-959" y="184785"/>
                        <a:pt x="-1911" y="204788"/>
                        <a:pt x="2851" y="230505"/>
                      </a:cubicBezTo>
                      <a:lnTo>
                        <a:pt x="11424" y="242888"/>
                      </a:lnTo>
                      <a:close/>
                    </a:path>
                  </a:pathLst>
                </a:custGeom>
                <a:solidFill>
                  <a:srgbClr val="CFB36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3" name="Google Shape;243;p23"/>
              <p:cNvSpPr/>
              <p:nvPr/>
            </p:nvSpPr>
            <p:spPr>
              <a:xfrm>
                <a:off x="2655059" y="4527643"/>
                <a:ext cx="537012" cy="519066"/>
              </a:xfrm>
              <a:custGeom>
                <a:avLst/>
                <a:gdLst/>
                <a:ahLst/>
                <a:cxnLst/>
                <a:rect l="l" t="t" r="r" b="b"/>
                <a:pathLst>
                  <a:path w="1935177" h="1870509" extrusionOk="0">
                    <a:moveTo>
                      <a:pt x="5286" y="1578520"/>
                    </a:moveTo>
                    <a:cubicBezTo>
                      <a:pt x="167211" y="1098460"/>
                      <a:pt x="814911" y="840333"/>
                      <a:pt x="884444" y="338365"/>
                    </a:cubicBezTo>
                    <a:cubicBezTo>
                      <a:pt x="916829" y="101192"/>
                      <a:pt x="-16621" y="168820"/>
                      <a:pt x="210074" y="89762"/>
                    </a:cubicBezTo>
                    <a:cubicBezTo>
                      <a:pt x="583454" y="-40730"/>
                      <a:pt x="1053036" y="-38825"/>
                      <a:pt x="1394031" y="161200"/>
                    </a:cubicBezTo>
                    <a:cubicBezTo>
                      <a:pt x="1701689" y="341223"/>
                      <a:pt x="2005536" y="745083"/>
                      <a:pt x="1920764" y="1090840"/>
                    </a:cubicBezTo>
                    <a:cubicBezTo>
                      <a:pt x="1855994" y="1354683"/>
                      <a:pt x="1537859" y="450760"/>
                      <a:pt x="1293066" y="569823"/>
                    </a:cubicBezTo>
                    <a:cubicBezTo>
                      <a:pt x="822531" y="800328"/>
                      <a:pt x="788241" y="1524228"/>
                      <a:pt x="375809" y="1848078"/>
                    </a:cubicBezTo>
                    <a:cubicBezTo>
                      <a:pt x="255794" y="1941422"/>
                      <a:pt x="-43291" y="1722347"/>
                      <a:pt x="5286" y="1578520"/>
                    </a:cubicBezTo>
                    <a:close/>
                  </a:path>
                </a:pathLst>
              </a:custGeom>
              <a:solidFill>
                <a:srgbClr val="FBF6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4" name="Google Shape;244;p23"/>
          <p:cNvGrpSpPr/>
          <p:nvPr/>
        </p:nvGrpSpPr>
        <p:grpSpPr>
          <a:xfrm rot="-1332917">
            <a:off x="3430455" y="3798770"/>
            <a:ext cx="679881" cy="689502"/>
            <a:chOff x="3522953" y="2527346"/>
            <a:chExt cx="679859" cy="689480"/>
          </a:xfrm>
        </p:grpSpPr>
        <p:sp>
          <p:nvSpPr>
            <p:cNvPr id="245" name="Google Shape;245;p23"/>
            <p:cNvSpPr/>
            <p:nvPr/>
          </p:nvSpPr>
          <p:spPr>
            <a:xfrm>
              <a:off x="3540598" y="2578681"/>
              <a:ext cx="662214" cy="638145"/>
            </a:xfrm>
            <a:custGeom>
              <a:avLst/>
              <a:gdLst/>
              <a:ahLst/>
              <a:cxnLst/>
              <a:rect l="l" t="t" r="r" b="b"/>
              <a:pathLst>
                <a:path w="662214" h="638145" extrusionOk="0">
                  <a:moveTo>
                    <a:pt x="281372" y="294"/>
                  </a:moveTo>
                  <a:cubicBezTo>
                    <a:pt x="346785" y="-2386"/>
                    <a:pt x="413553" y="13297"/>
                    <a:pt x="475624" y="45590"/>
                  </a:cubicBezTo>
                  <a:lnTo>
                    <a:pt x="486741" y="51413"/>
                  </a:lnTo>
                  <a:cubicBezTo>
                    <a:pt x="678114" y="150938"/>
                    <a:pt x="692142" y="346281"/>
                    <a:pt x="627293" y="448188"/>
                  </a:cubicBezTo>
                  <a:cubicBezTo>
                    <a:pt x="591030" y="505097"/>
                    <a:pt x="530415" y="532890"/>
                    <a:pt x="462124" y="498745"/>
                  </a:cubicBezTo>
                  <a:lnTo>
                    <a:pt x="399921" y="467775"/>
                  </a:lnTo>
                  <a:cubicBezTo>
                    <a:pt x="378481" y="456923"/>
                    <a:pt x="352806" y="462746"/>
                    <a:pt x="338248" y="481804"/>
                  </a:cubicBezTo>
                  <a:lnTo>
                    <a:pt x="235018" y="615474"/>
                  </a:lnTo>
                  <a:cubicBezTo>
                    <a:pt x="174138" y="694353"/>
                    <a:pt x="-60115" y="549301"/>
                    <a:pt x="14528" y="457188"/>
                  </a:cubicBezTo>
                  <a:lnTo>
                    <a:pt x="106377" y="344693"/>
                  </a:lnTo>
                  <a:cubicBezTo>
                    <a:pt x="115112" y="333841"/>
                    <a:pt x="118818" y="321400"/>
                    <a:pt x="117229" y="307636"/>
                  </a:cubicBezTo>
                  <a:cubicBezTo>
                    <a:pt x="115641" y="293872"/>
                    <a:pt x="109289" y="282490"/>
                    <a:pt x="98436" y="274020"/>
                  </a:cubicBezTo>
                  <a:lnTo>
                    <a:pt x="73819" y="254697"/>
                  </a:lnTo>
                  <a:cubicBezTo>
                    <a:pt x="11616" y="205994"/>
                    <a:pt x="37027" y="107528"/>
                    <a:pt x="95260" y="65177"/>
                  </a:cubicBezTo>
                  <a:cubicBezTo>
                    <a:pt x="151904" y="24017"/>
                    <a:pt x="215960" y="2974"/>
                    <a:pt x="281372" y="294"/>
                  </a:cubicBezTo>
                  <a:close/>
                </a:path>
              </a:pathLst>
            </a:custGeom>
            <a:solidFill>
              <a:srgbClr val="CFB36E"/>
            </a:soli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23"/>
            <p:cNvGrpSpPr/>
            <p:nvPr/>
          </p:nvGrpSpPr>
          <p:grpSpPr>
            <a:xfrm>
              <a:off x="3522953" y="2527346"/>
              <a:ext cx="661278" cy="637242"/>
              <a:chOff x="2565239" y="4486087"/>
              <a:chExt cx="661278" cy="637242"/>
            </a:xfrm>
          </p:grpSpPr>
          <p:sp>
            <p:nvSpPr>
              <p:cNvPr id="247" name="Google Shape;247;p23"/>
              <p:cNvSpPr/>
              <p:nvPr/>
            </p:nvSpPr>
            <p:spPr>
              <a:xfrm>
                <a:off x="2565239" y="4486087"/>
                <a:ext cx="661278" cy="637242"/>
              </a:xfrm>
              <a:custGeom>
                <a:avLst/>
                <a:gdLst/>
                <a:ahLst/>
                <a:cxnLst/>
                <a:rect l="l" t="t" r="r" b="b"/>
                <a:pathLst>
                  <a:path w="2382983" h="2296369" extrusionOk="0">
                    <a:moveTo>
                      <a:pt x="845713" y="2214787"/>
                    </a:moveTo>
                    <a:lnTo>
                      <a:pt x="1217188" y="1733775"/>
                    </a:lnTo>
                    <a:cubicBezTo>
                      <a:pt x="1269575" y="1665195"/>
                      <a:pt x="1361967" y="1644240"/>
                      <a:pt x="1439120" y="1683292"/>
                    </a:cubicBezTo>
                    <a:lnTo>
                      <a:pt x="1662957" y="1794735"/>
                    </a:lnTo>
                    <a:cubicBezTo>
                      <a:pt x="1908703" y="1917607"/>
                      <a:pt x="2126825" y="1817595"/>
                      <a:pt x="2257317" y="1612807"/>
                    </a:cubicBezTo>
                    <a:cubicBezTo>
                      <a:pt x="2490680" y="1246095"/>
                      <a:pt x="2440198" y="543150"/>
                      <a:pt x="1751540" y="185010"/>
                    </a:cubicBezTo>
                    <a:lnTo>
                      <a:pt x="1711535" y="164055"/>
                    </a:lnTo>
                    <a:cubicBezTo>
                      <a:pt x="1264813" y="-68355"/>
                      <a:pt x="750463" y="-61688"/>
                      <a:pt x="342792" y="234540"/>
                    </a:cubicBezTo>
                    <a:cubicBezTo>
                      <a:pt x="133242" y="386940"/>
                      <a:pt x="41802" y="741270"/>
                      <a:pt x="265640" y="916530"/>
                    </a:cubicBezTo>
                    <a:lnTo>
                      <a:pt x="354222" y="986062"/>
                    </a:lnTo>
                    <a:cubicBezTo>
                      <a:pt x="393275" y="1016542"/>
                      <a:pt x="416135" y="1057500"/>
                      <a:pt x="421850" y="1107030"/>
                    </a:cubicBezTo>
                    <a:cubicBezTo>
                      <a:pt x="427565" y="1156560"/>
                      <a:pt x="414230" y="1201327"/>
                      <a:pt x="382797" y="1240380"/>
                    </a:cubicBezTo>
                    <a:lnTo>
                      <a:pt x="52280" y="1645192"/>
                    </a:lnTo>
                    <a:cubicBezTo>
                      <a:pt x="-216325" y="1976662"/>
                      <a:pt x="626638" y="2498632"/>
                      <a:pt x="845713" y="2214787"/>
                    </a:cubicBezTo>
                    <a:close/>
                  </a:path>
                </a:pathLst>
              </a:custGeom>
              <a:solidFill>
                <a:srgbClr val="F0E8D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8" name="Google Shape;248;p23"/>
              <p:cNvGrpSpPr/>
              <p:nvPr/>
            </p:nvGrpSpPr>
            <p:grpSpPr>
              <a:xfrm>
                <a:off x="2961415" y="4776793"/>
                <a:ext cx="163969" cy="175850"/>
                <a:chOff x="8103942" y="1540192"/>
                <a:chExt cx="590028" cy="632782"/>
              </a:xfrm>
            </p:grpSpPr>
            <p:sp>
              <p:nvSpPr>
                <p:cNvPr id="249" name="Google Shape;249;p23"/>
                <p:cNvSpPr/>
                <p:nvPr/>
              </p:nvSpPr>
              <p:spPr>
                <a:xfrm>
                  <a:off x="8103942" y="1541490"/>
                  <a:ext cx="590028" cy="63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028" h="631483" extrusionOk="0">
                      <a:moveTo>
                        <a:pt x="312749" y="20609"/>
                      </a:moveTo>
                      <a:cubicBezTo>
                        <a:pt x="602309" y="142529"/>
                        <a:pt x="706132" y="314932"/>
                        <a:pt x="423239" y="590204"/>
                      </a:cubicBezTo>
                      <a:cubicBezTo>
                        <a:pt x="386092" y="626399"/>
                        <a:pt x="349897" y="640687"/>
                        <a:pt x="300367" y="625447"/>
                      </a:cubicBezTo>
                      <a:cubicBezTo>
                        <a:pt x="-60631" y="513052"/>
                        <a:pt x="-88253" y="315884"/>
                        <a:pt x="174637" y="30134"/>
                      </a:cubicBezTo>
                      <a:cubicBezTo>
                        <a:pt x="214642" y="-14633"/>
                        <a:pt x="258457" y="-2251"/>
                        <a:pt x="312749" y="20609"/>
                      </a:cubicBezTo>
                      <a:close/>
                    </a:path>
                  </a:pathLst>
                </a:custGeom>
                <a:solidFill>
                  <a:srgbClr val="684F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p23"/>
                <p:cNvSpPr/>
                <p:nvPr/>
              </p:nvSpPr>
              <p:spPr>
                <a:xfrm>
                  <a:off x="8132847" y="1936432"/>
                  <a:ext cx="320040" cy="217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040" h="217170" extrusionOk="0">
                      <a:moveTo>
                        <a:pt x="234315" y="217170"/>
                      </a:moveTo>
                      <a:cubicBezTo>
                        <a:pt x="116205" y="175260"/>
                        <a:pt x="39053" y="123825"/>
                        <a:pt x="0" y="60960"/>
                      </a:cubicBezTo>
                      <a:cubicBezTo>
                        <a:pt x="28575" y="24765"/>
                        <a:pt x="84772" y="0"/>
                        <a:pt x="149543" y="0"/>
                      </a:cubicBezTo>
                      <a:cubicBezTo>
                        <a:pt x="243840" y="0"/>
                        <a:pt x="320040" y="52388"/>
                        <a:pt x="320040" y="116205"/>
                      </a:cubicBezTo>
                      <a:cubicBezTo>
                        <a:pt x="320040" y="159067"/>
                        <a:pt x="285750" y="197167"/>
                        <a:pt x="234315" y="217170"/>
                      </a:cubicBezTo>
                      <a:close/>
                    </a:path>
                  </a:pathLst>
                </a:custGeom>
                <a:solidFill>
                  <a:srgbClr val="81662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23"/>
                <p:cNvSpPr/>
                <p:nvPr/>
              </p:nvSpPr>
              <p:spPr>
                <a:xfrm>
                  <a:off x="8309148" y="1542977"/>
                  <a:ext cx="384823" cy="62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3" h="629997" extrusionOk="0">
                      <a:moveTo>
                        <a:pt x="107544" y="19122"/>
                      </a:moveTo>
                      <a:cubicBezTo>
                        <a:pt x="397104" y="141042"/>
                        <a:pt x="500927" y="313445"/>
                        <a:pt x="218034" y="588717"/>
                      </a:cubicBezTo>
                      <a:cubicBezTo>
                        <a:pt x="180886" y="624912"/>
                        <a:pt x="144692" y="639200"/>
                        <a:pt x="95161" y="623960"/>
                      </a:cubicBezTo>
                      <a:cubicBezTo>
                        <a:pt x="69444" y="616340"/>
                        <a:pt x="45631" y="607767"/>
                        <a:pt x="23724" y="599195"/>
                      </a:cubicBezTo>
                      <a:cubicBezTo>
                        <a:pt x="138977" y="594432"/>
                        <a:pt x="216129" y="439175"/>
                        <a:pt x="126594" y="318207"/>
                      </a:cubicBezTo>
                      <a:cubicBezTo>
                        <a:pt x="92304" y="268677"/>
                        <a:pt x="58967" y="220100"/>
                        <a:pt x="24677" y="170570"/>
                      </a:cubicBezTo>
                      <a:cubicBezTo>
                        <a:pt x="-9614" y="121040"/>
                        <a:pt x="-7708" y="59127"/>
                        <a:pt x="27534" y="10550"/>
                      </a:cubicBezTo>
                      <a:cubicBezTo>
                        <a:pt x="30392" y="6740"/>
                        <a:pt x="33249" y="2930"/>
                        <a:pt x="36106" y="72"/>
                      </a:cubicBezTo>
                      <a:cubicBezTo>
                        <a:pt x="58014" y="-880"/>
                        <a:pt x="81827" y="7692"/>
                        <a:pt x="107544" y="19122"/>
                      </a:cubicBezTo>
                      <a:close/>
                    </a:path>
                  </a:pathLst>
                </a:custGeom>
                <a:solidFill>
                  <a:srgbClr val="A6873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23"/>
                <p:cNvSpPr/>
                <p:nvPr/>
              </p:nvSpPr>
              <p:spPr>
                <a:xfrm>
                  <a:off x="8301156" y="1540192"/>
                  <a:ext cx="178502" cy="601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02" h="601979" extrusionOk="0">
                      <a:moveTo>
                        <a:pt x="22190" y="596265"/>
                      </a:moveTo>
                      <a:cubicBezTo>
                        <a:pt x="47908" y="595313"/>
                        <a:pt x="82198" y="582930"/>
                        <a:pt x="102200" y="567690"/>
                      </a:cubicBezTo>
                      <a:cubicBezTo>
                        <a:pt x="122203" y="552450"/>
                        <a:pt x="139348" y="532448"/>
                        <a:pt x="149825" y="507683"/>
                      </a:cubicBezTo>
                      <a:cubicBezTo>
                        <a:pt x="161255" y="483870"/>
                        <a:pt x="166970" y="456248"/>
                        <a:pt x="166018" y="426720"/>
                      </a:cubicBezTo>
                      <a:cubicBezTo>
                        <a:pt x="165065" y="392430"/>
                        <a:pt x="152683" y="355283"/>
                        <a:pt x="127918" y="321945"/>
                      </a:cubicBezTo>
                      <a:lnTo>
                        <a:pt x="26000" y="174308"/>
                      </a:lnTo>
                      <a:cubicBezTo>
                        <a:pt x="5998" y="145733"/>
                        <a:pt x="-1622" y="115253"/>
                        <a:pt x="283" y="84773"/>
                      </a:cubicBezTo>
                      <a:cubicBezTo>
                        <a:pt x="2188" y="53340"/>
                        <a:pt x="15523" y="26670"/>
                        <a:pt x="37430" y="0"/>
                      </a:cubicBezTo>
                      <a:lnTo>
                        <a:pt x="47908" y="953"/>
                      </a:lnTo>
                      <a:cubicBezTo>
                        <a:pt x="26953" y="25717"/>
                        <a:pt x="15523" y="57150"/>
                        <a:pt x="13618" y="85725"/>
                      </a:cubicBezTo>
                      <a:cubicBezTo>
                        <a:pt x="11713" y="113348"/>
                        <a:pt x="19333" y="140970"/>
                        <a:pt x="36478" y="166688"/>
                      </a:cubicBezTo>
                      <a:lnTo>
                        <a:pt x="138395" y="314325"/>
                      </a:lnTo>
                      <a:cubicBezTo>
                        <a:pt x="165065" y="350520"/>
                        <a:pt x="177448" y="389573"/>
                        <a:pt x="178400" y="426720"/>
                      </a:cubicBezTo>
                      <a:cubicBezTo>
                        <a:pt x="179353" y="457200"/>
                        <a:pt x="173638" y="487680"/>
                        <a:pt x="161255" y="513398"/>
                      </a:cubicBezTo>
                      <a:cubicBezTo>
                        <a:pt x="148873" y="540068"/>
                        <a:pt x="130775" y="561975"/>
                        <a:pt x="108868" y="578168"/>
                      </a:cubicBezTo>
                      <a:cubicBezTo>
                        <a:pt x="86008" y="594360"/>
                        <a:pt x="66005" y="600075"/>
                        <a:pt x="36478" y="601980"/>
                      </a:cubicBezTo>
                      <a:lnTo>
                        <a:pt x="22190" y="596265"/>
                      </a:lnTo>
                      <a:close/>
                    </a:path>
                  </a:pathLst>
                </a:custGeom>
                <a:solidFill>
                  <a:srgbClr val="CFB36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3" name="Google Shape;253;p23"/>
              <p:cNvGrpSpPr/>
              <p:nvPr/>
            </p:nvGrpSpPr>
            <p:grpSpPr>
              <a:xfrm>
                <a:off x="2663844" y="4613281"/>
                <a:ext cx="145981" cy="156003"/>
                <a:chOff x="7033144" y="951810"/>
                <a:chExt cx="525299" cy="561363"/>
              </a:xfrm>
            </p:grpSpPr>
            <p:sp>
              <p:nvSpPr>
                <p:cNvPr id="254" name="Google Shape;254;p23"/>
                <p:cNvSpPr/>
                <p:nvPr/>
              </p:nvSpPr>
              <p:spPr>
                <a:xfrm>
                  <a:off x="7033144" y="951810"/>
                  <a:ext cx="525299" cy="561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299" h="561363" extrusionOk="0">
                      <a:moveTo>
                        <a:pt x="492960" y="152137"/>
                      </a:moveTo>
                      <a:cubicBezTo>
                        <a:pt x="340560" y="-54556"/>
                        <a:pt x="183397" y="-81226"/>
                        <a:pt x="18615" y="265484"/>
                      </a:cubicBezTo>
                      <a:cubicBezTo>
                        <a:pt x="-3293" y="311204"/>
                        <a:pt x="-7103" y="347399"/>
                        <a:pt x="13852" y="385499"/>
                      </a:cubicBezTo>
                      <a:cubicBezTo>
                        <a:pt x="171967" y="656962"/>
                        <a:pt x="333892" y="609337"/>
                        <a:pt x="512010" y="275962"/>
                      </a:cubicBezTo>
                      <a:cubicBezTo>
                        <a:pt x="538680" y="224527"/>
                        <a:pt x="521535" y="191189"/>
                        <a:pt x="492960" y="152137"/>
                      </a:cubicBezTo>
                      <a:close/>
                    </a:path>
                  </a:pathLst>
                </a:custGeom>
                <a:solidFill>
                  <a:srgbClr val="684F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p23"/>
                <p:cNvSpPr/>
                <p:nvPr/>
              </p:nvSpPr>
              <p:spPr>
                <a:xfrm>
                  <a:off x="7064141" y="1246322"/>
                  <a:ext cx="194239" cy="26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39" h="263390" extrusionOk="0">
                      <a:moveTo>
                        <a:pt x="0" y="117658"/>
                      </a:moveTo>
                      <a:cubicBezTo>
                        <a:pt x="55245" y="205288"/>
                        <a:pt x="111443" y="252913"/>
                        <a:pt x="168593" y="263390"/>
                      </a:cubicBezTo>
                      <a:cubicBezTo>
                        <a:pt x="192405" y="225290"/>
                        <a:pt x="200978" y="167188"/>
                        <a:pt x="188595" y="110990"/>
                      </a:cubicBezTo>
                      <a:cubicBezTo>
                        <a:pt x="170498" y="29075"/>
                        <a:pt x="115253" y="-17597"/>
                        <a:pt x="63818" y="6215"/>
                      </a:cubicBezTo>
                      <a:cubicBezTo>
                        <a:pt x="29528" y="22408"/>
                        <a:pt x="5715" y="66223"/>
                        <a:pt x="0" y="117658"/>
                      </a:cubicBezTo>
                      <a:close/>
                    </a:path>
                  </a:pathLst>
                </a:custGeom>
                <a:solidFill>
                  <a:srgbClr val="81662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256;p23"/>
                <p:cNvSpPr/>
                <p:nvPr/>
              </p:nvSpPr>
              <p:spPr>
                <a:xfrm>
                  <a:off x="7033144" y="951810"/>
                  <a:ext cx="522487" cy="437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487" h="437886" extrusionOk="0">
                      <a:moveTo>
                        <a:pt x="492960" y="152137"/>
                      </a:moveTo>
                      <a:cubicBezTo>
                        <a:pt x="340560" y="-54556"/>
                        <a:pt x="183397" y="-81226"/>
                        <a:pt x="18615" y="265484"/>
                      </a:cubicBezTo>
                      <a:cubicBezTo>
                        <a:pt x="-3293" y="311204"/>
                        <a:pt x="-7103" y="347399"/>
                        <a:pt x="13852" y="385499"/>
                      </a:cubicBezTo>
                      <a:cubicBezTo>
                        <a:pt x="25282" y="404549"/>
                        <a:pt x="35759" y="421694"/>
                        <a:pt x="47190" y="437887"/>
                      </a:cubicBezTo>
                      <a:cubicBezTo>
                        <a:pt x="29092" y="335969"/>
                        <a:pt x="138630" y="212144"/>
                        <a:pt x="251977" y="245482"/>
                      </a:cubicBezTo>
                      <a:cubicBezTo>
                        <a:pt x="297697" y="256912"/>
                        <a:pt x="343417" y="268342"/>
                        <a:pt x="389137" y="279772"/>
                      </a:cubicBezTo>
                      <a:cubicBezTo>
                        <a:pt x="434857" y="291202"/>
                        <a:pt x="484387" y="267389"/>
                        <a:pt x="515820" y="218812"/>
                      </a:cubicBezTo>
                      <a:cubicBezTo>
                        <a:pt x="518677" y="215002"/>
                        <a:pt x="520582" y="211192"/>
                        <a:pt x="522487" y="207382"/>
                      </a:cubicBezTo>
                      <a:cubicBezTo>
                        <a:pt x="517725" y="188332"/>
                        <a:pt x="506295" y="170234"/>
                        <a:pt x="492960" y="152137"/>
                      </a:cubicBezTo>
                      <a:close/>
                    </a:path>
                  </a:pathLst>
                </a:custGeom>
                <a:solidFill>
                  <a:srgbClr val="A6873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257;p23"/>
                <p:cNvSpPr/>
                <p:nvPr/>
              </p:nvSpPr>
              <p:spPr>
                <a:xfrm>
                  <a:off x="7073673" y="1153477"/>
                  <a:ext cx="481958" cy="242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958" h="242887" extrusionOk="0">
                      <a:moveTo>
                        <a:pt x="11424" y="242888"/>
                      </a:moveTo>
                      <a:cubicBezTo>
                        <a:pt x="7614" y="220027"/>
                        <a:pt x="10471" y="186690"/>
                        <a:pt x="19044" y="162877"/>
                      </a:cubicBezTo>
                      <a:cubicBezTo>
                        <a:pt x="26664" y="140018"/>
                        <a:pt x="39999" y="118110"/>
                        <a:pt x="57144" y="99060"/>
                      </a:cubicBezTo>
                      <a:cubicBezTo>
                        <a:pt x="74289" y="80010"/>
                        <a:pt x="95244" y="64770"/>
                        <a:pt x="118104" y="55245"/>
                      </a:cubicBezTo>
                      <a:cubicBezTo>
                        <a:pt x="145726" y="43815"/>
                        <a:pt x="177159" y="40005"/>
                        <a:pt x="208591" y="49530"/>
                      </a:cubicBezTo>
                      <a:lnTo>
                        <a:pt x="345751" y="83820"/>
                      </a:lnTo>
                      <a:cubicBezTo>
                        <a:pt x="372421" y="90488"/>
                        <a:pt x="398139" y="85725"/>
                        <a:pt x="421951" y="73343"/>
                      </a:cubicBezTo>
                      <a:cubicBezTo>
                        <a:pt x="446716" y="60008"/>
                        <a:pt x="464814" y="39052"/>
                        <a:pt x="481959" y="9525"/>
                      </a:cubicBezTo>
                      <a:lnTo>
                        <a:pt x="479101" y="0"/>
                      </a:lnTo>
                      <a:cubicBezTo>
                        <a:pt x="463861" y="26670"/>
                        <a:pt x="440049" y="49530"/>
                        <a:pt x="418141" y="60960"/>
                      </a:cubicBezTo>
                      <a:cubicBezTo>
                        <a:pt x="397186" y="72390"/>
                        <a:pt x="373374" y="76200"/>
                        <a:pt x="349561" y="70485"/>
                      </a:cubicBezTo>
                      <a:lnTo>
                        <a:pt x="212401" y="36195"/>
                      </a:lnTo>
                      <a:cubicBezTo>
                        <a:pt x="179064" y="26670"/>
                        <a:pt x="144774" y="29527"/>
                        <a:pt x="115246" y="42863"/>
                      </a:cubicBezTo>
                      <a:cubicBezTo>
                        <a:pt x="90481" y="53340"/>
                        <a:pt x="67621" y="69532"/>
                        <a:pt x="49524" y="89535"/>
                      </a:cubicBezTo>
                      <a:cubicBezTo>
                        <a:pt x="30474" y="109538"/>
                        <a:pt x="16186" y="133350"/>
                        <a:pt x="7614" y="159068"/>
                      </a:cubicBezTo>
                      <a:cubicBezTo>
                        <a:pt x="-959" y="184785"/>
                        <a:pt x="-1911" y="204788"/>
                        <a:pt x="2851" y="230505"/>
                      </a:cubicBezTo>
                      <a:lnTo>
                        <a:pt x="11424" y="242888"/>
                      </a:lnTo>
                      <a:close/>
                    </a:path>
                  </a:pathLst>
                </a:custGeom>
                <a:solidFill>
                  <a:srgbClr val="CFB36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8" name="Google Shape;258;p23"/>
              <p:cNvSpPr/>
              <p:nvPr/>
            </p:nvSpPr>
            <p:spPr>
              <a:xfrm>
                <a:off x="2655059" y="4527643"/>
                <a:ext cx="537012" cy="519066"/>
              </a:xfrm>
              <a:custGeom>
                <a:avLst/>
                <a:gdLst/>
                <a:ahLst/>
                <a:cxnLst/>
                <a:rect l="l" t="t" r="r" b="b"/>
                <a:pathLst>
                  <a:path w="1935177" h="1870509" extrusionOk="0">
                    <a:moveTo>
                      <a:pt x="5286" y="1578520"/>
                    </a:moveTo>
                    <a:cubicBezTo>
                      <a:pt x="167211" y="1098460"/>
                      <a:pt x="814911" y="840333"/>
                      <a:pt x="884444" y="338365"/>
                    </a:cubicBezTo>
                    <a:cubicBezTo>
                      <a:pt x="916829" y="101192"/>
                      <a:pt x="-16621" y="168820"/>
                      <a:pt x="210074" y="89762"/>
                    </a:cubicBezTo>
                    <a:cubicBezTo>
                      <a:pt x="583454" y="-40730"/>
                      <a:pt x="1053036" y="-38825"/>
                      <a:pt x="1394031" y="161200"/>
                    </a:cubicBezTo>
                    <a:cubicBezTo>
                      <a:pt x="1701689" y="341223"/>
                      <a:pt x="2005536" y="745083"/>
                      <a:pt x="1920764" y="1090840"/>
                    </a:cubicBezTo>
                    <a:cubicBezTo>
                      <a:pt x="1855994" y="1354683"/>
                      <a:pt x="1537859" y="450760"/>
                      <a:pt x="1293066" y="569823"/>
                    </a:cubicBezTo>
                    <a:cubicBezTo>
                      <a:pt x="822531" y="800328"/>
                      <a:pt x="788241" y="1524228"/>
                      <a:pt x="375809" y="1848078"/>
                    </a:cubicBezTo>
                    <a:cubicBezTo>
                      <a:pt x="255794" y="1941422"/>
                      <a:pt x="-43291" y="1722347"/>
                      <a:pt x="5286" y="1578520"/>
                    </a:cubicBezTo>
                    <a:close/>
                  </a:path>
                </a:pathLst>
              </a:custGeom>
              <a:solidFill>
                <a:srgbClr val="FBF6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56810B-80E3-914C-BF2E-AC714A006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50" y="555965"/>
            <a:ext cx="6839638" cy="51457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64;p24">
            <a:extLst>
              <a:ext uri="{FF2B5EF4-FFF2-40B4-BE49-F238E27FC236}">
                <a16:creationId xmlns:a16="http://schemas.microsoft.com/office/drawing/2014/main" xmlns="" id="{A3B1958A-905E-F244-8C74-76037F71381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322895" y="1005308"/>
            <a:ext cx="5033862" cy="283881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u-RU" sz="4400" b="0" dirty="0">
                <a:latin typeface="Lobster"/>
                <a:ea typeface="Lobster"/>
                <a:cs typeface="Lobster"/>
                <a:sym typeface="Lobster"/>
              </a:rPr>
              <a:t>Пусть все увидят пользу фруктов, злаков и овощей!</a:t>
            </a:r>
            <a:endParaRPr sz="4400" b="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EEBB4B6-D317-384A-9783-66246C13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40" y="725810"/>
            <a:ext cx="5617128" cy="42260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"/>
          <p:cNvSpPr txBox="1">
            <a:spLocks noGrp="1"/>
          </p:cNvSpPr>
          <p:nvPr>
            <p:ph type="title"/>
          </p:nvPr>
        </p:nvSpPr>
        <p:spPr>
          <a:xfrm>
            <a:off x="-76783" y="1005266"/>
            <a:ext cx="5050205" cy="41475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ru-RU" dirty="0"/>
              <a:t>Мы знаем,</a:t>
            </a:r>
            <a:br>
              <a:rPr lang="ru-RU" dirty="0"/>
            </a:br>
            <a:r>
              <a:rPr lang="ru-RU" dirty="0"/>
              <a:t>что наше здоровье</a:t>
            </a:r>
            <a:br>
              <a:rPr lang="ru-RU" dirty="0"/>
            </a:br>
            <a:r>
              <a:rPr lang="ru-RU" dirty="0"/>
              <a:t>зависит от </a:t>
            </a:r>
            <a:br>
              <a:rPr lang="ru-RU" dirty="0"/>
            </a:br>
            <a:r>
              <a:rPr lang="ru-RU" dirty="0"/>
              <a:t>нашего питания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1B8FF9-E606-5C4D-AF7F-02BB9F507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849" y="210065"/>
            <a:ext cx="7166919" cy="53919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4D4D4D"/>
      </a:dk1>
      <a:lt1>
        <a:srgbClr val="FFFFFF"/>
      </a:lt1>
      <a:dk2>
        <a:srgbClr val="F2F2F2"/>
      </a:dk2>
      <a:lt2>
        <a:srgbClr val="EEEEEE"/>
      </a:lt2>
      <a:accent1>
        <a:srgbClr val="F1C232"/>
      </a:accent1>
      <a:accent2>
        <a:srgbClr val="E69138"/>
      </a:accent2>
      <a:accent3>
        <a:srgbClr val="F1C232"/>
      </a:accent3>
      <a:accent4>
        <a:srgbClr val="6AA84F"/>
      </a:accent4>
      <a:accent5>
        <a:srgbClr val="3C78D8"/>
      </a:accent5>
      <a:accent6>
        <a:srgbClr val="A64D79"/>
      </a:accent6>
      <a:hlink>
        <a:srgbClr val="C6CFD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Произвольный</PresentationFormat>
  <Paragraphs>7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Barlow Condensed</vt:lpstr>
      <vt:lpstr>Calibri</vt:lpstr>
      <vt:lpstr>Lobster</vt:lpstr>
      <vt:lpstr>Aldrich</vt:lpstr>
      <vt:lpstr>Cairo</vt:lpstr>
      <vt:lpstr>Abril Fatface</vt:lpstr>
      <vt:lpstr>SlidesMania</vt:lpstr>
      <vt:lpstr>«Здоровое питание»</vt:lpstr>
      <vt:lpstr>Мы  за здоровое питание!</vt:lpstr>
      <vt:lpstr>Здоровое питание улучшает внимание!</vt:lpstr>
      <vt:lpstr>Презентация PowerPoint</vt:lpstr>
      <vt:lpstr>Мы знаем, что наше здоровье зависит от  нашего питания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«Здоровое питание»</dc:title>
  <cp:lastModifiedBy>Зеленогоша</cp:lastModifiedBy>
  <cp:revision>2</cp:revision>
  <dcterms:modified xsi:type="dcterms:W3CDTF">2024-10-09T07:27:08Z</dcterms:modified>
</cp:coreProperties>
</file>