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467" r:id="rId2"/>
    <p:sldId id="314" r:id="rId3"/>
    <p:sldId id="449" r:id="rId4"/>
    <p:sldId id="451" r:id="rId5"/>
    <p:sldId id="472" r:id="rId6"/>
    <p:sldId id="473" r:id="rId7"/>
  </p:sldIdLst>
  <p:sldSz cx="12192000" cy="6858000"/>
  <p:notesSz cx="6858000" cy="9144000"/>
  <p:embeddedFontLst>
    <p:embeddedFont>
      <p:font typeface="맑은 고딕" panose="020B0503020000020004" pitchFamily="34" charset="-127"/>
      <p:regular r:id="rId9"/>
      <p:bold r:id="rId10"/>
    </p:embeddedFont>
    <p:embeddedFont>
      <p:font typeface="Shrikhand" panose="020B0604020202020204" charset="0"/>
      <p:regular r:id="rId11"/>
    </p:embeddedFont>
    <p:embeddedFont>
      <p:font typeface="Arial Unicode MS" panose="020B0604020202020204" pitchFamily="34" charset="-128"/>
      <p:regular r:id="rId1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F1"/>
    <a:srgbClr val="F53B2B"/>
    <a:srgbClr val="22291E"/>
    <a:srgbClr val="A1A06D"/>
    <a:srgbClr val="5C245B"/>
    <a:srgbClr val="0C0C2D"/>
    <a:srgbClr val="FF432B"/>
    <a:srgbClr val="047265"/>
    <a:srgbClr val="34CDBE"/>
    <a:srgbClr val="FF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2024-10-09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그림 개체 틀 4">
            <a:extLst>
              <a:ext uri="{FF2B5EF4-FFF2-40B4-BE49-F238E27FC236}">
                <a16:creationId xmlns:a16="http://schemas.microsoft.com/office/drawing/2014/main" xmlns="" id="{9720B823-BD1E-445F-92D4-3A88E5106B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10744" y="1409520"/>
            <a:ext cx="4038960" cy="403896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01600" dir="2700000" sx="101000" sy="101000" algn="tl" rotWithShape="0">
              <a:srgbClr val="A1A06D"/>
            </a:outerShdw>
          </a:effectLst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Graphic 3">
            <a:hlinkClick r:id="rId2"/>
            <a:extLst>
              <a:ext uri="{FF2B5EF4-FFF2-40B4-BE49-F238E27FC236}">
                <a16:creationId xmlns:a16="http://schemas.microsoft.com/office/drawing/2014/main" xmlns="" id="{4C65390E-1B45-4175-9790-A9455018C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23" name="TextBox 22">
            <a:hlinkClick r:id="rId5"/>
            <a:extLst>
              <a:ext uri="{FF2B5EF4-FFF2-40B4-BE49-F238E27FC236}">
                <a16:creationId xmlns:a16="http://schemas.microsoft.com/office/drawing/2014/main" xmlns="" id="{BFE48833-8C1A-46DE-BE80-13C74CAD736A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722152E9-3822-4E27-9BB3-8FBDC87749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3040"/>
            <a:ext cx="1219200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3">
            <a:hlinkClick r:id="rId2"/>
            <a:extLst>
              <a:ext uri="{FF2B5EF4-FFF2-40B4-BE49-F238E27FC236}">
                <a16:creationId xmlns:a16="http://schemas.microsoft.com/office/drawing/2014/main" xmlns="" id="{BE8D9FCE-8FE0-45D5-97E3-1999F63D4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xmlns="" id="{3E4A46A7-79FD-46EB-AD40-76F845C77DD6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00BF9F55-F971-419E-8786-C31F2B567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89" r="33365" b="17066"/>
          <a:stretch/>
        </p:blipFill>
        <p:spPr>
          <a:xfrm rot="5400000" flipH="1" flipV="1">
            <a:off x="7997541" y="2663544"/>
            <a:ext cx="6858002" cy="153091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1DD4C21D-54CC-4B6E-96CE-65FFDC7FE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/>
          <a:stretch/>
        </p:blipFill>
        <p:spPr>
          <a:xfrm rot="16200000" flipH="1" flipV="1">
            <a:off x="-2663543" y="2663545"/>
            <a:ext cx="6858000" cy="153091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C6CD3C8E-2C96-4602-8246-EC077ED5BA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861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3">
            <a:hlinkClick r:id="rId2"/>
            <a:extLst>
              <a:ext uri="{FF2B5EF4-FFF2-40B4-BE49-F238E27FC236}">
                <a16:creationId xmlns:a16="http://schemas.microsoft.com/office/drawing/2014/main" xmlns="" id="{BCB38650-FC74-4F4A-B58A-76D865B2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xmlns="" id="{402DCB04-249C-4C55-AC29-D5EEA0A17A86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055DBB99-EB92-42F3-AFA3-A75128195E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6065520"/>
            <a:ext cx="6096000" cy="79248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FDA4630E-DD9E-4061-9889-713EC3BF5A2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45530"/>
            <a:ext cx="6096000" cy="7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365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3">
            <a:hlinkClick r:id="rId2"/>
            <a:extLst>
              <a:ext uri="{FF2B5EF4-FFF2-40B4-BE49-F238E27FC236}">
                <a16:creationId xmlns:a16="http://schemas.microsoft.com/office/drawing/2014/main" xmlns="" id="{253333BB-B552-4EFF-ACF1-784E9DECC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xmlns="" id="{CA80B20B-CD32-46D6-BBEB-EAA836AAEEED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6DF0DED1-6678-4989-8C10-28169CC6CB7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6145530"/>
            <a:ext cx="6096000" cy="71247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AA56F06E-9166-41F5-9AF3-ED4249141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951220"/>
            <a:ext cx="6096000" cy="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875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4">
            <a:extLst>
              <a:ext uri="{FF2B5EF4-FFF2-40B4-BE49-F238E27FC236}">
                <a16:creationId xmlns:a16="http://schemas.microsoft.com/office/drawing/2014/main" xmlns="" id="{A67B0578-C127-4904-91F6-6C8DE6DC66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6715" y="996336"/>
            <a:ext cx="3628572" cy="486532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Graphic 3">
            <a:hlinkClick r:id="rId2"/>
            <a:extLst>
              <a:ext uri="{FF2B5EF4-FFF2-40B4-BE49-F238E27FC236}">
                <a16:creationId xmlns:a16="http://schemas.microsoft.com/office/drawing/2014/main" xmlns="" id="{1CAA8211-32A1-40B6-B112-C12CE5626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xmlns="" id="{37D00D4E-72FA-4A21-A9A3-B398C2AAD527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2897B29F-C615-45E2-96E0-B53B3BB30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/>
          <a:stretch/>
        </p:blipFill>
        <p:spPr>
          <a:xfrm rot="5400000" flipH="1">
            <a:off x="-2832117" y="2832117"/>
            <a:ext cx="6857999" cy="119376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592A47C3-8391-4ED1-B956-7389A4AE8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/>
          <a:stretch/>
        </p:blipFill>
        <p:spPr>
          <a:xfrm rot="16200000" flipH="1">
            <a:off x="8166117" y="2832119"/>
            <a:ext cx="6858001" cy="119376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27A02E37-E3D9-40E9-8EC7-DD3DF42F55E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299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CF107718-A02E-4FF8-A772-271DA779A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06793" y="211725"/>
            <a:ext cx="733440" cy="426418"/>
          </a:xfrm>
          <a:prstGeom prst="rect">
            <a:avLst/>
          </a:prstGeom>
        </p:spPr>
      </p:pic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0C1D468E-A259-498A-A147-84BD051558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28298" y="1017692"/>
            <a:ext cx="2373302" cy="237465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C36B8DAC-F101-44F2-A1AE-A55EE7ADB26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28298" y="3901431"/>
            <a:ext cx="2373302" cy="237465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Graphic 3">
            <a:hlinkClick r:id="rId4"/>
            <a:extLst>
              <a:ext uri="{FF2B5EF4-FFF2-40B4-BE49-F238E27FC236}">
                <a16:creationId xmlns:a16="http://schemas.microsoft.com/office/drawing/2014/main" xmlns="" id="{8C7C7D15-B003-46B6-8B80-70B883FED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20" name="TextBox 19">
            <a:hlinkClick r:id="rId7"/>
            <a:extLst>
              <a:ext uri="{FF2B5EF4-FFF2-40B4-BE49-F238E27FC236}">
                <a16:creationId xmlns:a16="http://schemas.microsoft.com/office/drawing/2014/main" xmlns="" id="{024A093B-08F2-42FD-B5AA-4E1CD0102789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CCB65DA4-00E9-45F3-915C-8C21B3411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/>
          <a:stretch/>
        </p:blipFill>
        <p:spPr>
          <a:xfrm rot="5400000" flipV="1">
            <a:off x="8166117" y="2832119"/>
            <a:ext cx="6857999" cy="119376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22A068A2-60C0-4A3F-970E-7989D07723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/>
          <a:stretch/>
        </p:blipFill>
        <p:spPr>
          <a:xfrm rot="16200000" flipV="1">
            <a:off x="-2832119" y="2832117"/>
            <a:ext cx="6858001" cy="119376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608E342A-A3A7-4F58-A5B1-D5A0483756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760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2D6819CE-F34F-439A-8A1E-8736470EF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848342"/>
            <a:ext cx="12192000" cy="1813560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1404FC01-8FA2-42E0-A27A-427A6B2FD2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xmlns="" id="{30E91D39-BFE5-439B-A7FA-A2C9A97FC4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xmlns="" id="{06047953-83DC-4396-AAC7-0631C302FEE0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57E7F5B1-026F-4426-8C1F-5F10254413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34" b="34134"/>
          <a:stretch/>
        </p:blipFill>
        <p:spPr>
          <a:xfrm>
            <a:off x="0" y="5433060"/>
            <a:ext cx="12192000" cy="14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324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6BA08137-92B1-4339-AF2F-3711BC17F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/>
          <a:stretch/>
        </p:blipFill>
        <p:spPr>
          <a:xfrm rot="16200000" flipH="1" flipV="1">
            <a:off x="-2832117" y="2832119"/>
            <a:ext cx="6857999" cy="119376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75A25306-15AA-4739-9CB6-359DE3378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/>
          <a:stretch/>
        </p:blipFill>
        <p:spPr>
          <a:xfrm rot="5400000" flipH="1" flipV="1">
            <a:off x="8166117" y="2832117"/>
            <a:ext cx="6858001" cy="1193766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xmlns="" id="{41368F8C-CD8B-40B1-B9C9-D700893F96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526" y="1163779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37191217-1C9A-4EBC-8FB9-92149578AD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22800" y="1163779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36579A6D-48AA-437B-B31D-5296130410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66810" y="1163779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3" name="Graphic 3">
            <a:hlinkClick r:id="rId3"/>
            <a:extLst>
              <a:ext uri="{FF2B5EF4-FFF2-40B4-BE49-F238E27FC236}">
                <a16:creationId xmlns:a16="http://schemas.microsoft.com/office/drawing/2014/main" xmlns="" id="{F6CDAA31-520A-440C-BBA3-4C3153939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24" name="TextBox 23">
            <a:hlinkClick r:id="rId6"/>
            <a:extLst>
              <a:ext uri="{FF2B5EF4-FFF2-40B4-BE49-F238E27FC236}">
                <a16:creationId xmlns:a16="http://schemas.microsoft.com/office/drawing/2014/main" xmlns="" id="{67A2FA7E-D7B1-4A29-ABD7-80428824A6EC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A83D6743-DAA6-4CCD-AA00-1AF8BAEEB7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173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xmlns="" id="{BB0C34C3-DDC0-42EE-858E-418D66280FC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31312" y="1769512"/>
            <a:ext cx="1947086" cy="194708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12">
            <a:extLst>
              <a:ext uri="{FF2B5EF4-FFF2-40B4-BE49-F238E27FC236}">
                <a16:creationId xmlns:a16="http://schemas.microsoft.com/office/drawing/2014/main" xmlns="" id="{F98C6743-A709-4E2D-B692-4B3E16F6226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913603" y="1769512"/>
            <a:ext cx="1947086" cy="194708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2">
            <a:extLst>
              <a:ext uri="{FF2B5EF4-FFF2-40B4-BE49-F238E27FC236}">
                <a16:creationId xmlns:a16="http://schemas.microsoft.com/office/drawing/2014/main" xmlns="" id="{3D5B6704-40E7-4A12-8585-485E734041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86172" y="1769512"/>
            <a:ext cx="1947086" cy="194708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2">
            <a:extLst>
              <a:ext uri="{FF2B5EF4-FFF2-40B4-BE49-F238E27FC236}">
                <a16:creationId xmlns:a16="http://schemas.microsoft.com/office/drawing/2014/main" xmlns="" id="{C7A74840-13DF-448F-A2F9-0D40FA741CB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58742" y="1769512"/>
            <a:ext cx="1947086" cy="194708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Graphic 3">
            <a:hlinkClick r:id="rId2"/>
            <a:extLst>
              <a:ext uri="{FF2B5EF4-FFF2-40B4-BE49-F238E27FC236}">
                <a16:creationId xmlns:a16="http://schemas.microsoft.com/office/drawing/2014/main" xmlns="" id="{CB6605DD-D1B7-4F06-BD24-06500948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23" name="TextBox 22">
            <a:hlinkClick r:id="rId5"/>
            <a:extLst>
              <a:ext uri="{FF2B5EF4-FFF2-40B4-BE49-F238E27FC236}">
                <a16:creationId xmlns:a16="http://schemas.microsoft.com/office/drawing/2014/main" xmlns="" id="{8B00AF96-E24D-4F02-8877-DA3593CEBD89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013EF49B-821C-4B97-8FC6-7CC4A612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68" b="32768"/>
          <a:stretch/>
        </p:blipFill>
        <p:spPr>
          <a:xfrm>
            <a:off x="0" y="5433060"/>
            <a:ext cx="12192000" cy="14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728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A167DCAE-C87F-4E47-9406-7297ABFAE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44440"/>
            <a:ext cx="12192000" cy="1813560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xmlns="" id="{EA936B64-ABED-4263-B6CD-057861A77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xmlns="" id="{816E2331-60DE-4945-AEC4-E81E33C8A32B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그림 개체 틀 11">
            <a:extLst>
              <a:ext uri="{FF2B5EF4-FFF2-40B4-BE49-F238E27FC236}">
                <a16:creationId xmlns:a16="http://schemas.microsoft.com/office/drawing/2014/main" xmlns="" id="{E192999B-1043-4FBE-801B-22522070F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5032" y="1219200"/>
            <a:ext cx="2142067" cy="4423546"/>
          </a:xfrm>
          <a:prstGeom prst="roundRect">
            <a:avLst>
              <a:gd name="adj" fmla="val 1369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1493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A36A65ED-9183-4CD9-8F01-6AFA43E94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73040"/>
            <a:ext cx="12192000" cy="1584960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xmlns="" id="{872690DE-3017-488A-ADEB-C4E8E391F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xmlns="" id="{2F734CDC-1CD4-4241-9837-193F9B75EF03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그림 개체 틀 5">
            <a:extLst>
              <a:ext uri="{FF2B5EF4-FFF2-40B4-BE49-F238E27FC236}">
                <a16:creationId xmlns:a16="http://schemas.microsoft.com/office/drawing/2014/main" xmlns="" id="{208805DA-17B4-48C4-8CEB-A7F6BBD7C4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0810" y="1203960"/>
            <a:ext cx="5842310" cy="4450080"/>
          </a:xfrm>
          <a:prstGeom prst="roundRect">
            <a:avLst>
              <a:gd name="adj" fmla="val 4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79651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3">
            <a:hlinkClick r:id="rId2"/>
            <a:extLst>
              <a:ext uri="{FF2B5EF4-FFF2-40B4-BE49-F238E27FC236}">
                <a16:creationId xmlns:a16="http://schemas.microsoft.com/office/drawing/2014/main" xmlns="" id="{39C40A9C-93E5-4796-AB56-08993BD10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xmlns="" id="{D5E8067C-9684-4631-A672-3536AEB99365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76C653AD-985D-4E07-93AC-E071834881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3060"/>
            <a:ext cx="12192000" cy="14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08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3">
            <a:hlinkClick r:id="rId2"/>
            <a:extLst>
              <a:ext uri="{FF2B5EF4-FFF2-40B4-BE49-F238E27FC236}">
                <a16:creationId xmlns:a16="http://schemas.microsoft.com/office/drawing/2014/main" xmlns="" id="{352384D2-F1D5-47A4-812C-A33DAD5D4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xmlns="" id="{8EEDD9A3-322F-45B5-82CE-3533AA6CB30B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그림 개체 틀 8">
            <a:extLst>
              <a:ext uri="{FF2B5EF4-FFF2-40B4-BE49-F238E27FC236}">
                <a16:creationId xmlns:a16="http://schemas.microsoft.com/office/drawing/2014/main" xmlns="" id="{02C4FF89-E8B8-4AC7-A4D8-EFD1468781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1001" y="1092200"/>
            <a:ext cx="6452466" cy="4267200"/>
          </a:xfrm>
          <a:prstGeom prst="roundRect">
            <a:avLst>
              <a:gd name="adj" fmla="val 2113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1D17C9D5-FEC3-4599-9A6D-358CD24653B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33060"/>
            <a:ext cx="12192000" cy="14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759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EA3C33A-2D0F-474B-A7C6-A46379ED8B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xmlns="" id="{BBC00E24-0C81-4910-8200-3B70323086FA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084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AFAEB805-AB74-4202-BC7E-FFF8B950E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xmlns="" id="{125CE425-0498-42FC-A77A-38C1D5308D7B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3">
            <a:hlinkClick r:id="rId2"/>
            <a:extLst>
              <a:ext uri="{FF2B5EF4-FFF2-40B4-BE49-F238E27FC236}">
                <a16:creationId xmlns:a16="http://schemas.microsoft.com/office/drawing/2014/main" xmlns="" id="{77E10215-84AF-48A8-B4EB-189A2C1D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xmlns="" id="{51072728-D5F0-493C-BAFB-56ACCD823449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C46D4F39-9798-4969-BE92-A1342B91D1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4440"/>
            <a:ext cx="1219200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526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3">
            <a:hlinkClick r:id="rId2"/>
            <a:extLst>
              <a:ext uri="{FF2B5EF4-FFF2-40B4-BE49-F238E27FC236}">
                <a16:creationId xmlns:a16="http://schemas.microsoft.com/office/drawing/2014/main" xmlns="" id="{E8452DFF-5A7C-42DD-B0A1-53E217C5F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27" name="TextBox 26">
            <a:hlinkClick r:id="rId5"/>
            <a:extLst>
              <a:ext uri="{FF2B5EF4-FFF2-40B4-BE49-F238E27FC236}">
                <a16:creationId xmlns:a16="http://schemas.microsoft.com/office/drawing/2014/main" xmlns="" id="{2689117E-D0EB-4EAF-AC6C-4A0657C9D6AF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17116884-A9FB-4463-A83D-5A2FB8FC8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89" r="33365" b="17066"/>
          <a:stretch/>
        </p:blipFill>
        <p:spPr>
          <a:xfrm rot="5400000">
            <a:off x="-2663543" y="2663543"/>
            <a:ext cx="6858002" cy="153091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A305A83C-6BB0-43AE-BD64-EABAD6F27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/>
          <a:stretch/>
        </p:blipFill>
        <p:spPr>
          <a:xfrm rot="16200000">
            <a:off x="7997543" y="2663542"/>
            <a:ext cx="6858000" cy="153091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xmlns="" id="{0E4B4A01-B237-4850-8E38-A0C5BE7B271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69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3">
            <a:hlinkClick r:id="rId2"/>
            <a:extLst>
              <a:ext uri="{FF2B5EF4-FFF2-40B4-BE49-F238E27FC236}">
                <a16:creationId xmlns:a16="http://schemas.microsoft.com/office/drawing/2014/main" xmlns="" id="{10469F7C-2E1C-4E07-81C8-D0BD41105E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xmlns="" id="{83D6C955-AE80-4904-B8B1-45D6B582CB59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7D549F1-7C12-4067-B85F-0037AEA79146}"/>
              </a:ext>
            </a:extLst>
          </p:cNvPr>
          <p:cNvGrpSpPr/>
          <p:nvPr userDrawn="1"/>
        </p:nvGrpSpPr>
        <p:grpSpPr>
          <a:xfrm>
            <a:off x="0" y="6065520"/>
            <a:ext cx="12192000" cy="792480"/>
            <a:chOff x="-12389808" y="7991961"/>
            <a:chExt cx="24384000" cy="1584960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xmlns="" id="{01719F33-4C45-4671-ACF2-DBE59D946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89808" y="7991961"/>
              <a:ext cx="12192000" cy="1584960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xmlns="" id="{035A0E15-27F3-45DB-ABF1-3B958E4196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7808" y="8151981"/>
              <a:ext cx="12192000" cy="1424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2483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0664974C-C158-4F67-8B0D-F2C62B407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/>
          <a:stretch/>
        </p:blipFill>
        <p:spPr>
          <a:xfrm rot="16200000">
            <a:off x="8166117" y="2832117"/>
            <a:ext cx="6857999" cy="1193766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xmlns="" id="{1BEF897C-31E8-4E24-A857-53D66C244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8" name="TextBox 17">
            <a:hlinkClick r:id="rId6"/>
            <a:extLst>
              <a:ext uri="{FF2B5EF4-FFF2-40B4-BE49-F238E27FC236}">
                <a16:creationId xmlns:a16="http://schemas.microsoft.com/office/drawing/2014/main" xmlns="" id="{D45C8CA0-D2CC-4898-93A9-04442F61D923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D93BD6EA-86E0-4C20-912D-706E920F0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/>
          <a:stretch/>
        </p:blipFill>
        <p:spPr>
          <a:xfrm rot="5400000">
            <a:off x="-2832119" y="2832119"/>
            <a:ext cx="6858001" cy="119376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7967DFE2-9E8B-468B-9293-1C781EA583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962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3">
            <a:hlinkClick r:id="rId2"/>
            <a:extLst>
              <a:ext uri="{FF2B5EF4-FFF2-40B4-BE49-F238E27FC236}">
                <a16:creationId xmlns:a16="http://schemas.microsoft.com/office/drawing/2014/main" xmlns="" id="{EBAB3193-F4F8-4042-B21E-CFEBCE6D6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xmlns="" id="{71CD7969-BAF6-4DA9-9BC2-E90E210BCD97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9A78EEB0-A004-4ED3-B5B2-4BC9F7C02065}"/>
              </a:ext>
            </a:extLst>
          </p:cNvPr>
          <p:cNvGrpSpPr/>
          <p:nvPr userDrawn="1"/>
        </p:nvGrpSpPr>
        <p:grpSpPr>
          <a:xfrm>
            <a:off x="0" y="5951220"/>
            <a:ext cx="12192000" cy="906780"/>
            <a:chOff x="-197808" y="10312008"/>
            <a:chExt cx="24384000" cy="1813560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xmlns="" id="{7797D7CC-7E74-4F51-8488-772041300B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7808" y="10700628"/>
              <a:ext cx="12192000" cy="1424940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xmlns="" id="{8AEA4A95-63D1-45CB-A33F-D4EE7A43B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192" y="10312008"/>
              <a:ext cx="12192000" cy="1813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88794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3">
            <a:hlinkClick r:id="rId2"/>
            <a:extLst>
              <a:ext uri="{FF2B5EF4-FFF2-40B4-BE49-F238E27FC236}">
                <a16:creationId xmlns:a16="http://schemas.microsoft.com/office/drawing/2014/main" xmlns="" id="{ADD11A6F-A171-4DBD-BCE2-1F33BE7AB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xmlns="" id="{EB45E39B-1574-4F44-BD86-0C30E82476C7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530543EF-AE0A-455F-8161-04D209DB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89" r="33365" b="17066"/>
          <a:stretch/>
        </p:blipFill>
        <p:spPr>
          <a:xfrm rot="16200000" flipH="1">
            <a:off x="7997541" y="2663543"/>
            <a:ext cx="6858002" cy="153091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59F0A623-3E69-4EF8-ADFD-A0C07A32E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/>
          <a:stretch/>
        </p:blipFill>
        <p:spPr>
          <a:xfrm rot="5400000" flipH="1">
            <a:off x="-2663543" y="2663542"/>
            <a:ext cx="6858000" cy="153091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63B9147A-8751-4CEE-80DB-B4603375364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402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3">
            <a:hlinkClick r:id="rId2"/>
            <a:extLst>
              <a:ext uri="{FF2B5EF4-FFF2-40B4-BE49-F238E27FC236}">
                <a16:creationId xmlns:a16="http://schemas.microsoft.com/office/drawing/2014/main" xmlns="" id="{2329A464-BC41-448A-99CC-59F8A34CB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7727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xmlns="" id="{06792E64-5D43-44A4-A272-8FD06AC8CF0A}"/>
              </a:ext>
            </a:extLst>
          </p:cNvPr>
          <p:cNvSpPr txBox="1"/>
          <p:nvPr userDrawn="1"/>
        </p:nvSpPr>
        <p:spPr>
          <a:xfrm>
            <a:off x="4181605" y="6924981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70C77E53-D21D-4A9C-97BE-9B15C8040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89" r="33365" b="17066"/>
          <a:stretch/>
        </p:blipFill>
        <p:spPr>
          <a:xfrm rot="16200000" flipV="1">
            <a:off x="-2663543" y="2663544"/>
            <a:ext cx="6858002" cy="153091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4A3168C2-9486-4C38-B5E5-63C9706B4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/>
          <a:stretch/>
        </p:blipFill>
        <p:spPr>
          <a:xfrm rot="5400000" flipV="1">
            <a:off x="7997543" y="2663545"/>
            <a:ext cx="6858000" cy="153091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8DBE47E3-896F-49AF-AD1C-238570ABAC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801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35AB72CF-D83E-4EEF-927D-0C7A0190BB9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79" r:id="rId21"/>
    <p:sldLayoutId id="2147483664" r:id="rId2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5B6128-0F43-4D2A-8FB6-3F8050F48FDD}"/>
              </a:ext>
            </a:extLst>
          </p:cNvPr>
          <p:cNvSpPr txBox="1"/>
          <p:nvPr/>
        </p:nvSpPr>
        <p:spPr>
          <a:xfrm>
            <a:off x="474268" y="1399778"/>
            <a:ext cx="5750604" cy="230832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4800" dirty="0">
                <a:solidFill>
                  <a:srgbClr val="22291E"/>
                </a:solidFill>
                <a:latin typeface="+mj-lt"/>
              </a:rPr>
              <a:t>Здоровое питание -отличное образование</a:t>
            </a:r>
            <a:endParaRPr lang="ko-KR" altLang="en-US" sz="4800" dirty="0">
              <a:solidFill>
                <a:srgbClr val="22291E"/>
              </a:solidFill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83307787-6B9D-475A-A750-56F5F1523768}"/>
              </a:ext>
            </a:extLst>
          </p:cNvPr>
          <p:cNvSpPr/>
          <p:nvPr/>
        </p:nvSpPr>
        <p:spPr>
          <a:xfrm>
            <a:off x="863373" y="4235089"/>
            <a:ext cx="5750603" cy="101566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altLang="ko-KR" sz="2000" dirty="0" smtClean="0">
                <a:solidFill>
                  <a:srgbClr val="22291E"/>
                </a:solidFill>
                <a:latin typeface="+mj-lt"/>
              </a:rPr>
              <a:t>Совместный классный час</a:t>
            </a:r>
            <a:endParaRPr lang="ru-RU" altLang="ko-KR" sz="2000" dirty="0">
              <a:solidFill>
                <a:srgbClr val="22291E"/>
              </a:solidFill>
              <a:latin typeface="+mj-lt"/>
            </a:endParaRPr>
          </a:p>
          <a:p>
            <a:r>
              <a:rPr lang="ru-RU" altLang="ko-KR" sz="2000" dirty="0" smtClean="0">
                <a:solidFill>
                  <a:srgbClr val="22291E"/>
                </a:solidFill>
                <a:latin typeface="+mj-lt"/>
              </a:rPr>
              <a:t>3-К, 4-К классы</a:t>
            </a:r>
          </a:p>
          <a:p>
            <a:r>
              <a:rPr lang="ru-RU" altLang="ko-KR" sz="2000" dirty="0" smtClean="0">
                <a:solidFill>
                  <a:srgbClr val="22291E"/>
                </a:solidFill>
                <a:latin typeface="+mj-lt"/>
              </a:rPr>
              <a:t>МБОУ </a:t>
            </a:r>
            <a:r>
              <a:rPr lang="ru-RU" altLang="ko-KR" sz="2000" dirty="0">
                <a:solidFill>
                  <a:srgbClr val="22291E"/>
                </a:solidFill>
                <a:latin typeface="+mj-lt"/>
              </a:rPr>
              <a:t>«Зеленогорская СШ»</a:t>
            </a:r>
            <a:endParaRPr lang="ko-KR" altLang="en-US" sz="2000" dirty="0">
              <a:solidFill>
                <a:srgbClr val="22291E"/>
              </a:solidFill>
              <a:latin typeface="+mj-lt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CE11236B-58D5-0348-B2BD-A458951A64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024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AF6EC3-5A3A-484A-BF43-8550C12C98DE}"/>
              </a:ext>
            </a:extLst>
          </p:cNvPr>
          <p:cNvSpPr txBox="1"/>
          <p:nvPr/>
        </p:nvSpPr>
        <p:spPr>
          <a:xfrm>
            <a:off x="615543" y="1129226"/>
            <a:ext cx="3800814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>
                <a:solidFill>
                  <a:srgbClr val="22291E"/>
                </a:solidFill>
                <a:latin typeface="+mj-lt"/>
              </a:rPr>
              <a:t>Сделать правильный выбор – выбрать ЗДОРОВОЕ ПИТАНИЕ!</a:t>
            </a:r>
            <a:endParaRPr lang="ko-KR" altLang="en-US" b="0" dirty="0">
              <a:solidFill>
                <a:srgbClr val="22291E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60656C-E53F-4842-8E5D-34F70F04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29" y="514350"/>
            <a:ext cx="7512996" cy="563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0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xmlns="" id="{425876FE-7908-4210-8048-19B401581FE4}"/>
              </a:ext>
            </a:extLst>
          </p:cNvPr>
          <p:cNvSpPr/>
          <p:nvPr/>
        </p:nvSpPr>
        <p:spPr>
          <a:xfrm>
            <a:off x="2873829" y="1799771"/>
            <a:ext cx="6444342" cy="3258458"/>
          </a:xfrm>
          <a:prstGeom prst="roundRect">
            <a:avLst>
              <a:gd name="adj" fmla="val 7313"/>
            </a:avLst>
          </a:prstGeom>
          <a:solidFill>
            <a:srgbClr val="F53B2B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4800" dirty="0">
                <a:solidFill>
                  <a:srgbClr val="FBFFF1"/>
                </a:solidFill>
                <a:latin typeface="+mj-lt"/>
              </a:rPr>
              <a:t>Section break</a:t>
            </a:r>
          </a:p>
          <a:p>
            <a:pPr algn="ctr"/>
            <a:r>
              <a:rPr lang="en-US" altLang="ko-KR" sz="4800" dirty="0">
                <a:solidFill>
                  <a:srgbClr val="FBFFF1"/>
                </a:solidFill>
                <a:latin typeface="+mj-lt"/>
              </a:rPr>
              <a:t>slide title</a:t>
            </a:r>
            <a:endParaRPr lang="ko-KR" altLang="en-US" sz="4800" dirty="0">
              <a:solidFill>
                <a:srgbClr val="FBFFF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520F70-54C4-4F44-ACD1-8B0715118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59" y="243192"/>
            <a:ext cx="8281481" cy="62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3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DCDF20-CC66-4B42-8DFD-CCB8EE34F0B7}"/>
              </a:ext>
            </a:extLst>
          </p:cNvPr>
          <p:cNvSpPr txBox="1"/>
          <p:nvPr/>
        </p:nvSpPr>
        <p:spPr>
          <a:xfrm>
            <a:off x="5896290" y="1752730"/>
            <a:ext cx="5296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600" dirty="0">
                <a:solidFill>
                  <a:srgbClr val="22291E"/>
                </a:solidFill>
                <a:latin typeface="+mj-lt"/>
                <a:cs typeface="Arial" panose="020B0604020202020204" pitchFamily="34" charset="0"/>
              </a:rPr>
              <a:t>Я выбираю правильно питаться!</a:t>
            </a:r>
          </a:p>
          <a:p>
            <a:pPr algn="ctr"/>
            <a:r>
              <a:rPr lang="ru-RU" altLang="ko-KR" sz="3600" dirty="0">
                <a:solidFill>
                  <a:srgbClr val="22291E"/>
                </a:solidFill>
                <a:latin typeface="+mj-lt"/>
                <a:cs typeface="Arial" panose="020B0604020202020204" pitchFamily="34" charset="0"/>
              </a:rPr>
              <a:t>И здоровьем </a:t>
            </a:r>
          </a:p>
          <a:p>
            <a:pPr algn="ctr"/>
            <a:r>
              <a:rPr lang="ru-RU" altLang="ko-KR" sz="3600" dirty="0">
                <a:solidFill>
                  <a:srgbClr val="22291E"/>
                </a:solidFill>
                <a:latin typeface="+mj-lt"/>
                <a:cs typeface="Arial" panose="020B0604020202020204" pitchFamily="34" charset="0"/>
              </a:rPr>
              <a:t>насла</a:t>
            </a:r>
            <a:r>
              <a:rPr lang="ru-RU" sz="4000" dirty="0"/>
              <a:t>ж</a:t>
            </a:r>
            <a:r>
              <a:rPr lang="ru-RU" altLang="ko-KR" sz="3600" dirty="0">
                <a:solidFill>
                  <a:srgbClr val="22291E"/>
                </a:solidFill>
                <a:latin typeface="+mj-lt"/>
                <a:cs typeface="Arial" panose="020B0604020202020204" pitchFamily="34" charset="0"/>
              </a:rPr>
              <a:t>даться!</a:t>
            </a:r>
            <a:endParaRPr lang="ko-KR" altLang="en-US" sz="3600" dirty="0">
              <a:solidFill>
                <a:srgbClr val="22291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954C667B-3E3B-794E-B35D-C0FB14F171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r="5719"/>
          <a:stretch>
            <a:fillRect/>
          </a:stretch>
        </p:blipFill>
        <p:spPr>
          <a:xfrm>
            <a:off x="999710" y="1055631"/>
            <a:ext cx="3628572" cy="4865328"/>
          </a:xfrm>
        </p:spPr>
      </p:pic>
    </p:spTree>
    <p:extLst>
      <p:ext uri="{BB962C8B-B14F-4D97-AF65-F5344CB8AC3E}">
        <p14:creationId xmlns:p14="http://schemas.microsoft.com/office/powerpoint/2010/main" val="162032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래픽 24">
            <a:extLst>
              <a:ext uri="{FF2B5EF4-FFF2-40B4-BE49-F238E27FC236}">
                <a16:creationId xmlns:a16="http://schemas.microsoft.com/office/drawing/2014/main" xmlns="" id="{A9335B4F-9FEA-42B9-8740-F0BE6B972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52231" y="3018685"/>
            <a:ext cx="786114" cy="758268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xmlns="" id="{638827C9-8F7D-47BD-AB9B-F2D16591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58515" y="3004762"/>
            <a:ext cx="786114" cy="786114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xmlns="" id="{A730BCC4-B519-4ACD-8814-F24452F06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702945" y="3004762"/>
            <a:ext cx="786114" cy="786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A1E5CD-9E6B-B74B-BB4D-C7F3F8E9A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9" y="358838"/>
            <a:ext cx="7055796" cy="5291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B9AFEB-86CD-6946-B23E-7E7AE140B8DA}"/>
              </a:ext>
            </a:extLst>
          </p:cNvPr>
          <p:cNvSpPr txBox="1"/>
          <p:nvPr/>
        </p:nvSpPr>
        <p:spPr>
          <a:xfrm>
            <a:off x="7937770" y="4027251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 – за здоровое питание!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0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: 도형 13">
            <a:extLst>
              <a:ext uri="{FF2B5EF4-FFF2-40B4-BE49-F238E27FC236}">
                <a16:creationId xmlns:a16="http://schemas.microsoft.com/office/drawing/2014/main" xmlns="" id="{B6B48C53-FC68-405A-8A6C-4964448FF989}"/>
              </a:ext>
            </a:extLst>
          </p:cNvPr>
          <p:cNvSpPr/>
          <p:nvPr/>
        </p:nvSpPr>
        <p:spPr>
          <a:xfrm>
            <a:off x="7666279" y="1301145"/>
            <a:ext cx="1795355" cy="1360118"/>
          </a:xfrm>
          <a:custGeom>
            <a:avLst/>
            <a:gdLst>
              <a:gd name="connsiteX0" fmla="*/ 313563 w 314325"/>
              <a:gd name="connsiteY0" fmla="*/ 237935 h 238125"/>
              <a:gd name="connsiteX1" fmla="*/ 7144 w 314325"/>
              <a:gd name="connsiteY1" fmla="*/ 237935 h 238125"/>
              <a:gd name="connsiteX2" fmla="*/ 7239 w 314325"/>
              <a:gd name="connsiteY2" fmla="*/ 237839 h 238125"/>
              <a:gd name="connsiteX3" fmla="*/ 129254 w 314325"/>
              <a:gd name="connsiteY3" fmla="*/ 22670 h 238125"/>
              <a:gd name="connsiteX4" fmla="*/ 160210 w 314325"/>
              <a:gd name="connsiteY4" fmla="*/ 7144 h 238125"/>
              <a:gd name="connsiteX5" fmla="*/ 191262 w 314325"/>
              <a:gd name="connsiteY5" fmla="*/ 22670 h 238125"/>
              <a:gd name="connsiteX6" fmla="*/ 313468 w 314325"/>
              <a:gd name="connsiteY6" fmla="*/ 237839 h 238125"/>
              <a:gd name="connsiteX7" fmla="*/ 313563 w 314325"/>
              <a:gd name="connsiteY7" fmla="*/ 23793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25" h="238125">
                <a:moveTo>
                  <a:pt x="313563" y="237935"/>
                </a:moveTo>
                <a:lnTo>
                  <a:pt x="7144" y="237935"/>
                </a:lnTo>
                <a:lnTo>
                  <a:pt x="7239" y="237839"/>
                </a:lnTo>
                <a:lnTo>
                  <a:pt x="129254" y="22670"/>
                </a:lnTo>
                <a:cubicBezTo>
                  <a:pt x="135160" y="12287"/>
                  <a:pt x="147637" y="7144"/>
                  <a:pt x="160210" y="7144"/>
                </a:cubicBezTo>
                <a:cubicBezTo>
                  <a:pt x="172783" y="7144"/>
                  <a:pt x="185357" y="12287"/>
                  <a:pt x="191262" y="22670"/>
                </a:cubicBezTo>
                <a:lnTo>
                  <a:pt x="313468" y="237839"/>
                </a:lnTo>
                <a:lnTo>
                  <a:pt x="313563" y="237935"/>
                </a:lnTo>
                <a:close/>
              </a:path>
            </a:pathLst>
          </a:custGeom>
          <a:solidFill>
            <a:srgbClr val="A1A06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>
              <a:solidFill>
                <a:srgbClr val="FBFFF1"/>
              </a:solidFill>
              <a:latin typeface="+mj-lt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D29B7B6C-881B-4A77-841A-3CC82CFE2A32}"/>
              </a:ext>
            </a:extLst>
          </p:cNvPr>
          <p:cNvSpPr/>
          <p:nvPr/>
        </p:nvSpPr>
        <p:spPr>
          <a:xfrm>
            <a:off x="6918755" y="2713491"/>
            <a:ext cx="3318687" cy="1360118"/>
          </a:xfrm>
          <a:custGeom>
            <a:avLst/>
            <a:gdLst>
              <a:gd name="connsiteX0" fmla="*/ 575310 w 581025"/>
              <a:gd name="connsiteY0" fmla="*/ 239935 h 238125"/>
              <a:gd name="connsiteX1" fmla="*/ 7144 w 581025"/>
              <a:gd name="connsiteY1" fmla="*/ 239935 h 238125"/>
              <a:gd name="connsiteX2" fmla="*/ 138017 w 581025"/>
              <a:gd name="connsiteY2" fmla="*/ 7144 h 238125"/>
              <a:gd name="connsiteX3" fmla="*/ 444437 w 581025"/>
              <a:gd name="connsiteY3" fmla="*/ 7144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025" h="238125">
                <a:moveTo>
                  <a:pt x="575310" y="239935"/>
                </a:moveTo>
                <a:lnTo>
                  <a:pt x="7144" y="239935"/>
                </a:lnTo>
                <a:lnTo>
                  <a:pt x="138017" y="7144"/>
                </a:lnTo>
                <a:lnTo>
                  <a:pt x="444437" y="7144"/>
                </a:lnTo>
                <a:close/>
              </a:path>
            </a:pathLst>
          </a:custGeom>
          <a:solidFill>
            <a:srgbClr val="F53B2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>
              <a:solidFill>
                <a:srgbClr val="FBFFF1"/>
              </a:solidFill>
              <a:latin typeface="+mj-lt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xmlns="" id="{68E5AEBA-60CA-4A32-BA2F-E981D867341B}"/>
              </a:ext>
            </a:extLst>
          </p:cNvPr>
          <p:cNvSpPr/>
          <p:nvPr/>
        </p:nvSpPr>
        <p:spPr>
          <a:xfrm>
            <a:off x="6272176" y="4125294"/>
            <a:ext cx="4569995" cy="1468927"/>
          </a:xfrm>
          <a:custGeom>
            <a:avLst/>
            <a:gdLst>
              <a:gd name="connsiteX0" fmla="*/ 801763 w 800100"/>
              <a:gd name="connsiteY0" fmla="*/ 226600 h 257175"/>
              <a:gd name="connsiteX1" fmla="*/ 767855 w 800100"/>
              <a:gd name="connsiteY1" fmla="*/ 254318 h 257175"/>
              <a:gd name="connsiteX2" fmla="*/ 40906 w 800100"/>
              <a:gd name="connsiteY2" fmla="*/ 254318 h 257175"/>
              <a:gd name="connsiteX3" fmla="*/ 9950 w 800100"/>
              <a:gd name="connsiteY3" fmla="*/ 215646 h 257175"/>
              <a:gd name="connsiteX4" fmla="*/ 120345 w 800100"/>
              <a:gd name="connsiteY4" fmla="*/ 7144 h 257175"/>
              <a:gd name="connsiteX5" fmla="*/ 688511 w 800100"/>
              <a:gd name="connsiteY5" fmla="*/ 7144 h 257175"/>
              <a:gd name="connsiteX6" fmla="*/ 798906 w 800100"/>
              <a:gd name="connsiteY6" fmla="*/ 215646 h 257175"/>
              <a:gd name="connsiteX7" fmla="*/ 801763 w 800100"/>
              <a:gd name="connsiteY7" fmla="*/ 22660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100" h="257175">
                <a:moveTo>
                  <a:pt x="801763" y="226600"/>
                </a:moveTo>
                <a:cubicBezTo>
                  <a:pt x="801763" y="241268"/>
                  <a:pt x="787286" y="254318"/>
                  <a:pt x="767855" y="254318"/>
                </a:cubicBezTo>
                <a:lnTo>
                  <a:pt x="40906" y="254318"/>
                </a:lnTo>
                <a:cubicBezTo>
                  <a:pt x="16618" y="254318"/>
                  <a:pt x="330" y="233934"/>
                  <a:pt x="9950" y="215646"/>
                </a:cubicBezTo>
                <a:lnTo>
                  <a:pt x="120345" y="7144"/>
                </a:lnTo>
                <a:lnTo>
                  <a:pt x="688511" y="7144"/>
                </a:lnTo>
                <a:lnTo>
                  <a:pt x="798906" y="215646"/>
                </a:lnTo>
                <a:cubicBezTo>
                  <a:pt x="800906" y="219266"/>
                  <a:pt x="801763" y="222980"/>
                  <a:pt x="801763" y="226600"/>
                </a:cubicBezTo>
                <a:close/>
              </a:path>
            </a:pathLst>
          </a:custGeom>
          <a:solidFill>
            <a:srgbClr val="22291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dirty="0">
              <a:solidFill>
                <a:srgbClr val="FBFFF1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A2BA53F-0EA7-4C60-8056-DAA9D61FE779}"/>
              </a:ext>
            </a:extLst>
          </p:cNvPr>
          <p:cNvSpPr txBox="1"/>
          <p:nvPr/>
        </p:nvSpPr>
        <p:spPr>
          <a:xfrm>
            <a:off x="1559912" y="2272645"/>
            <a:ext cx="391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22291E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22291E"/>
                </a:solidFill>
              </a:rPr>
              <a:t>amet</a:t>
            </a:r>
            <a:r>
              <a:rPr lang="en-US" altLang="ko-KR" sz="1600" dirty="0">
                <a:solidFill>
                  <a:srgbClr val="22291E"/>
                </a:solidFill>
              </a:rPr>
              <a:t>, </a:t>
            </a:r>
            <a:r>
              <a:rPr lang="en-US" altLang="ko-KR" sz="1600" dirty="0" err="1">
                <a:solidFill>
                  <a:srgbClr val="22291E"/>
                </a:solidFill>
              </a:rPr>
              <a:t>consectetur</a:t>
            </a:r>
            <a:r>
              <a:rPr lang="en-US" altLang="ko-KR" sz="1600" dirty="0">
                <a:solidFill>
                  <a:srgbClr val="22291E"/>
                </a:solidFill>
              </a:rPr>
              <a:t> </a:t>
            </a:r>
            <a:r>
              <a:rPr lang="en-US" altLang="ko-KR" sz="1600" dirty="0" err="1">
                <a:solidFill>
                  <a:srgbClr val="22291E"/>
                </a:solidFill>
              </a:rPr>
              <a:t>adipisicing</a:t>
            </a:r>
            <a:r>
              <a:rPr lang="en-US" altLang="ko-KR" sz="1600" dirty="0">
                <a:solidFill>
                  <a:srgbClr val="22291E"/>
                </a:solidFill>
              </a:rPr>
              <a:t> </a:t>
            </a:r>
            <a:r>
              <a:rPr lang="en-US" altLang="ko-KR" sz="1600" dirty="0" err="1">
                <a:solidFill>
                  <a:srgbClr val="22291E"/>
                </a:solidFill>
              </a:rPr>
              <a:t>elit</a:t>
            </a:r>
            <a:endParaRPr lang="ko-KR" altLang="en-US" sz="1600" dirty="0">
              <a:solidFill>
                <a:srgbClr val="22291E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72511FE0-981D-4A00-9768-20974FEF85B9}"/>
              </a:ext>
            </a:extLst>
          </p:cNvPr>
          <p:cNvSpPr/>
          <p:nvPr/>
        </p:nvSpPr>
        <p:spPr>
          <a:xfrm>
            <a:off x="1560630" y="1819230"/>
            <a:ext cx="3909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22291E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22291E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418C8D7-36C5-49C2-8DED-9DF9E0063F59}"/>
              </a:ext>
            </a:extLst>
          </p:cNvPr>
          <p:cNvSpPr txBox="1"/>
          <p:nvPr/>
        </p:nvSpPr>
        <p:spPr>
          <a:xfrm>
            <a:off x="1559912" y="3723534"/>
            <a:ext cx="391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22291E"/>
                </a:solidFill>
              </a:rPr>
              <a:t>Sed do </a:t>
            </a:r>
            <a:r>
              <a:rPr lang="en-US" altLang="ko-KR" sz="1600" dirty="0" err="1">
                <a:solidFill>
                  <a:srgbClr val="22291E"/>
                </a:solidFill>
              </a:rPr>
              <a:t>eiusmod</a:t>
            </a:r>
            <a:r>
              <a:rPr lang="en-US" altLang="ko-KR" sz="1600" dirty="0">
                <a:solidFill>
                  <a:srgbClr val="22291E"/>
                </a:solidFill>
              </a:rPr>
              <a:t> </a:t>
            </a:r>
            <a:r>
              <a:rPr lang="en-US" altLang="ko-KR" sz="1600" dirty="0" err="1">
                <a:solidFill>
                  <a:srgbClr val="22291E"/>
                </a:solidFill>
              </a:rPr>
              <a:t>tempor</a:t>
            </a:r>
            <a:r>
              <a:rPr lang="en-US" altLang="ko-KR" sz="1600" dirty="0">
                <a:solidFill>
                  <a:srgbClr val="22291E"/>
                </a:solidFill>
              </a:rPr>
              <a:t> </a:t>
            </a:r>
            <a:r>
              <a:rPr lang="en-US" altLang="ko-KR" sz="1600" dirty="0" err="1">
                <a:solidFill>
                  <a:srgbClr val="22291E"/>
                </a:solidFill>
              </a:rPr>
              <a:t>incididunt</a:t>
            </a:r>
            <a:r>
              <a:rPr lang="en-US" altLang="ko-KR" sz="1600" dirty="0">
                <a:solidFill>
                  <a:srgbClr val="22291E"/>
                </a:solidFill>
              </a:rPr>
              <a:t> </a:t>
            </a:r>
            <a:r>
              <a:rPr lang="en-US" altLang="ko-KR" sz="1600" dirty="0" err="1">
                <a:solidFill>
                  <a:srgbClr val="22291E"/>
                </a:solidFill>
              </a:rPr>
              <a:t>ut</a:t>
            </a:r>
            <a:r>
              <a:rPr lang="en-US" altLang="ko-KR" sz="1600" dirty="0">
                <a:solidFill>
                  <a:srgbClr val="22291E"/>
                </a:solidFill>
              </a:rPr>
              <a:t> </a:t>
            </a:r>
            <a:r>
              <a:rPr lang="en-US" altLang="ko-KR" sz="1600" dirty="0" err="1">
                <a:solidFill>
                  <a:srgbClr val="22291E"/>
                </a:solidFill>
              </a:rPr>
              <a:t>labore</a:t>
            </a:r>
            <a:r>
              <a:rPr lang="en-US" altLang="ko-KR" sz="1600" dirty="0">
                <a:solidFill>
                  <a:srgbClr val="22291E"/>
                </a:solidFill>
              </a:rPr>
              <a:t> et dolore magna </a:t>
            </a:r>
            <a:r>
              <a:rPr lang="en-US" altLang="ko-KR" sz="1600" dirty="0" err="1">
                <a:solidFill>
                  <a:srgbClr val="22291E"/>
                </a:solidFill>
              </a:rPr>
              <a:t>aliqua</a:t>
            </a:r>
            <a:r>
              <a:rPr lang="en-US" altLang="ko-KR" sz="1600" dirty="0">
                <a:solidFill>
                  <a:srgbClr val="22291E"/>
                </a:solidFill>
              </a:rPr>
              <a:t>.</a:t>
            </a:r>
            <a:endParaRPr lang="ko-KR" altLang="en-US" sz="1600" dirty="0">
              <a:solidFill>
                <a:srgbClr val="22291E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5C7323C3-F705-4D85-A892-2238FFF25A39}"/>
              </a:ext>
            </a:extLst>
          </p:cNvPr>
          <p:cNvSpPr/>
          <p:nvPr/>
        </p:nvSpPr>
        <p:spPr>
          <a:xfrm>
            <a:off x="1560630" y="3270119"/>
            <a:ext cx="3909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22291E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22291E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8CE0FB5-8EF6-400E-BAC2-1A64B0C53E17}"/>
              </a:ext>
            </a:extLst>
          </p:cNvPr>
          <p:cNvSpPr txBox="1"/>
          <p:nvPr/>
        </p:nvSpPr>
        <p:spPr>
          <a:xfrm>
            <a:off x="1559912" y="5174422"/>
            <a:ext cx="391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22291E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22291E"/>
                </a:solidFill>
              </a:rPr>
              <a:t>amet</a:t>
            </a:r>
            <a:r>
              <a:rPr lang="en-US" altLang="ko-KR" sz="1600" dirty="0">
                <a:solidFill>
                  <a:srgbClr val="22291E"/>
                </a:solidFill>
              </a:rPr>
              <a:t>, </a:t>
            </a:r>
            <a:r>
              <a:rPr lang="en-US" altLang="ko-KR" sz="1600" dirty="0" err="1">
                <a:solidFill>
                  <a:srgbClr val="22291E"/>
                </a:solidFill>
              </a:rPr>
              <a:t>consectetur</a:t>
            </a:r>
            <a:r>
              <a:rPr lang="en-US" altLang="ko-KR" sz="1600" dirty="0">
                <a:solidFill>
                  <a:srgbClr val="22291E"/>
                </a:solidFill>
              </a:rPr>
              <a:t> </a:t>
            </a:r>
            <a:r>
              <a:rPr lang="en-US" altLang="ko-KR" sz="1600" dirty="0" err="1">
                <a:solidFill>
                  <a:srgbClr val="22291E"/>
                </a:solidFill>
              </a:rPr>
              <a:t>adipisicing</a:t>
            </a:r>
            <a:r>
              <a:rPr lang="en-US" altLang="ko-KR" sz="1600" dirty="0">
                <a:solidFill>
                  <a:srgbClr val="22291E"/>
                </a:solidFill>
              </a:rPr>
              <a:t> </a:t>
            </a:r>
            <a:r>
              <a:rPr lang="en-US" altLang="ko-KR" sz="1600" dirty="0" err="1">
                <a:solidFill>
                  <a:srgbClr val="22291E"/>
                </a:solidFill>
              </a:rPr>
              <a:t>elit</a:t>
            </a:r>
            <a:endParaRPr lang="ko-KR" altLang="en-US" sz="1600" dirty="0">
              <a:solidFill>
                <a:srgbClr val="22291E"/>
              </a:solidFill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100D8013-FA72-4E5C-BC3E-A525F1D43BAD}"/>
              </a:ext>
            </a:extLst>
          </p:cNvPr>
          <p:cNvSpPr/>
          <p:nvPr/>
        </p:nvSpPr>
        <p:spPr>
          <a:xfrm>
            <a:off x="1560630" y="4721008"/>
            <a:ext cx="3909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22291E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22291E"/>
              </a:solidFill>
              <a:latin typeface="+mj-lt"/>
            </a:endParaRPr>
          </a:p>
        </p:txBody>
      </p:sp>
      <p:pic>
        <p:nvPicPr>
          <p:cNvPr id="43" name="그래픽 42">
            <a:extLst>
              <a:ext uri="{FF2B5EF4-FFF2-40B4-BE49-F238E27FC236}">
                <a16:creationId xmlns:a16="http://schemas.microsoft.com/office/drawing/2014/main" xmlns="" id="{32308851-E8CF-4D23-947E-891BDCAE0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97496" y="2986570"/>
            <a:ext cx="561204" cy="813960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:a16="http://schemas.microsoft.com/office/drawing/2014/main" xmlns="" id="{17E14CBF-1599-44A6-8FF9-6F9DAC2C8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64116" y="4466700"/>
            <a:ext cx="786114" cy="786114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xmlns="" id="{53DA6E17-069A-4509-8540-3839058F1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39046" y="1689726"/>
            <a:ext cx="449820" cy="81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82E578-D17B-4148-ACB9-85AED27833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09" y="1098803"/>
            <a:ext cx="6339826" cy="47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89617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hrikhand - Poppins Light">
      <a:majorFont>
        <a:latin typeface="Shrikhand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53B2B"/>
        </a:solidFill>
        <a:ln w="127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rgbClr val="FBFFF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80</Words>
  <Application>Microsoft Office PowerPoint</Application>
  <PresentationFormat>Произвольный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맑은 고딕</vt:lpstr>
      <vt:lpstr>Shrikhand</vt:lpstr>
      <vt:lpstr>Arial Unicode MS</vt:lpstr>
      <vt:lpstr>Poppins Light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Зеленогоша</cp:lastModifiedBy>
  <cp:revision>198</cp:revision>
  <dcterms:created xsi:type="dcterms:W3CDTF">2019-04-06T05:20:47Z</dcterms:created>
  <dcterms:modified xsi:type="dcterms:W3CDTF">2024-10-09T07:29:23Z</dcterms:modified>
</cp:coreProperties>
</file>