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57" r:id="rId3"/>
    <p:sldId id="276" r:id="rId4"/>
    <p:sldId id="277" r:id="rId5"/>
    <p:sldId id="278" r:id="rId6"/>
    <p:sldId id="280" r:id="rId7"/>
    <p:sldId id="279" r:id="rId8"/>
    <p:sldId id="281" r:id="rId9"/>
  </p:sldIdLst>
  <p:sldSz cx="12192000" cy="6858000"/>
  <p:notesSz cx="6858000" cy="9144000"/>
  <p:embeddedFontLst>
    <p:embeddedFont>
      <p:font typeface="Questrial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agel Fat One" panose="020B0604020202020204" charset="-127"/>
      <p:regular r:id="rId16"/>
    </p:embeddedFont>
    <p:embeddedFont>
      <p:font typeface="Short Stack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>
        <p:scale>
          <a:sx n="86" d="100"/>
          <a:sy n="86" d="100"/>
        </p:scale>
        <p:origin x="-8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6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/>
          <p:nvPr/>
        </p:nvSpPr>
        <p:spPr>
          <a:xfrm>
            <a:off x="906300" y="424400"/>
            <a:ext cx="10364700" cy="5922600"/>
          </a:xfrm>
          <a:prstGeom prst="roundRect">
            <a:avLst>
              <a:gd name="adj" fmla="val 1620"/>
            </a:avLst>
          </a:prstGeom>
          <a:solidFill>
            <a:schemeClr val="lt2"/>
          </a:solidFill>
          <a:ln w="38100" cap="rnd" cmpd="sng">
            <a:solidFill>
              <a:srgbClr val="3430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540950" y="1156562"/>
            <a:ext cx="9095400" cy="3858000"/>
          </a:xfrm>
          <a:prstGeom prst="roundRect">
            <a:avLst>
              <a:gd name="adj" fmla="val 162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 flipH="1">
            <a:off x="1540950" y="4743116"/>
            <a:ext cx="737029" cy="271534"/>
          </a:xfrm>
          <a:custGeom>
            <a:avLst/>
            <a:gdLst/>
            <a:ahLst/>
            <a:cxnLst/>
            <a:rect l="l" t="t" r="r" b="b"/>
            <a:pathLst>
              <a:path w="631288" h="344805" extrusionOk="0">
                <a:moveTo>
                  <a:pt x="0" y="344806"/>
                </a:moveTo>
                <a:lnTo>
                  <a:pt x="0" y="0"/>
                </a:lnTo>
                <a:lnTo>
                  <a:pt x="631289" y="0"/>
                </a:lnTo>
                <a:cubicBezTo>
                  <a:pt x="631289" y="0"/>
                  <a:pt x="500084" y="118895"/>
                  <a:pt x="353248" y="192029"/>
                </a:cubicBezTo>
                <a:cubicBezTo>
                  <a:pt x="243430" y="246725"/>
                  <a:pt x="0" y="344806"/>
                  <a:pt x="0" y="344806"/>
                </a:cubicBezTo>
                <a:close/>
              </a:path>
            </a:pathLst>
          </a:custGeom>
          <a:solidFill>
            <a:srgbClr val="FFE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10800000" flipH="1">
            <a:off x="1540950" y="3963433"/>
            <a:ext cx="3257416" cy="1051217"/>
          </a:xfrm>
          <a:custGeom>
            <a:avLst/>
            <a:gdLst/>
            <a:ahLst/>
            <a:cxnLst/>
            <a:rect l="l" t="t" r="r" b="b"/>
            <a:pathLst>
              <a:path w="2790078" h="1334879" extrusionOk="0">
                <a:moveTo>
                  <a:pt x="0" y="620632"/>
                </a:moveTo>
                <a:cubicBezTo>
                  <a:pt x="0" y="620632"/>
                  <a:pt x="329433" y="531619"/>
                  <a:pt x="631289" y="381826"/>
                </a:cubicBezTo>
                <a:cubicBezTo>
                  <a:pt x="933143" y="232035"/>
                  <a:pt x="1242236" y="0"/>
                  <a:pt x="1242236" y="0"/>
                </a:cubicBezTo>
                <a:lnTo>
                  <a:pt x="2790079" y="0"/>
                </a:lnTo>
                <a:cubicBezTo>
                  <a:pt x="2790079" y="0"/>
                  <a:pt x="2659217" y="627961"/>
                  <a:pt x="1860962" y="960244"/>
                </a:cubicBezTo>
                <a:cubicBezTo>
                  <a:pt x="1155015" y="1254095"/>
                  <a:pt x="0" y="1334879"/>
                  <a:pt x="0" y="1334879"/>
                </a:cubicBezTo>
                <a:lnTo>
                  <a:pt x="0" y="620632"/>
                </a:lnTo>
                <a:close/>
              </a:path>
            </a:pathLst>
          </a:custGeom>
          <a:solidFill>
            <a:srgbClr val="FBD1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10800000" flipH="1">
            <a:off x="1540950" y="3174174"/>
            <a:ext cx="4709316" cy="1840476"/>
          </a:xfrm>
          <a:custGeom>
            <a:avLst/>
            <a:gdLst/>
            <a:ahLst/>
            <a:cxnLst/>
            <a:rect l="l" t="t" r="r" b="b"/>
            <a:pathLst>
              <a:path w="4033675" h="2337112" extrusionOk="0">
                <a:moveTo>
                  <a:pt x="0" y="1690637"/>
                </a:moveTo>
                <a:lnTo>
                  <a:pt x="0" y="2337112"/>
                </a:lnTo>
                <a:cubicBezTo>
                  <a:pt x="0" y="2337112"/>
                  <a:pt x="2247778" y="2047074"/>
                  <a:pt x="3247072" y="1469257"/>
                </a:cubicBezTo>
                <a:cubicBezTo>
                  <a:pt x="4246372" y="891440"/>
                  <a:pt x="4009071" y="0"/>
                  <a:pt x="4009071" y="0"/>
                </a:cubicBezTo>
                <a:lnTo>
                  <a:pt x="3198088" y="0"/>
                </a:lnTo>
                <a:cubicBezTo>
                  <a:pt x="3198088" y="0"/>
                  <a:pt x="3155765" y="538601"/>
                  <a:pt x="2385465" y="995626"/>
                </a:cubicBezTo>
                <a:cubicBezTo>
                  <a:pt x="1504767" y="1518150"/>
                  <a:pt x="0" y="1690637"/>
                  <a:pt x="0" y="1690637"/>
                </a:cubicBezTo>
                <a:close/>
              </a:path>
            </a:pathLst>
          </a:custGeom>
          <a:solidFill>
            <a:srgbClr val="CDFD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1540950" y="1950499"/>
            <a:ext cx="5722151" cy="3064151"/>
          </a:xfrm>
          <a:custGeom>
            <a:avLst/>
            <a:gdLst/>
            <a:ahLst/>
            <a:cxnLst/>
            <a:rect l="l" t="t" r="r" b="b"/>
            <a:pathLst>
              <a:path w="4901200" h="3890985" extrusionOk="0">
                <a:moveTo>
                  <a:pt x="16975" y="2687307"/>
                </a:moveTo>
                <a:lnTo>
                  <a:pt x="0" y="3890985"/>
                </a:lnTo>
                <a:cubicBezTo>
                  <a:pt x="0" y="3890985"/>
                  <a:pt x="2681593" y="3679661"/>
                  <a:pt x="3896371" y="2544423"/>
                </a:cubicBezTo>
                <a:cubicBezTo>
                  <a:pt x="5187944" y="1337411"/>
                  <a:pt x="4865419" y="0"/>
                  <a:pt x="4865419" y="0"/>
                </a:cubicBezTo>
                <a:lnTo>
                  <a:pt x="4262907" y="0"/>
                </a:lnTo>
                <a:cubicBezTo>
                  <a:pt x="4262907" y="0"/>
                  <a:pt x="4461673" y="1460610"/>
                  <a:pt x="3306713" y="1962768"/>
                </a:cubicBezTo>
                <a:cubicBezTo>
                  <a:pt x="2083580" y="2494564"/>
                  <a:pt x="16975" y="2687307"/>
                  <a:pt x="16975" y="2687307"/>
                </a:cubicBezTo>
                <a:close/>
              </a:path>
            </a:pathLst>
          </a:custGeom>
          <a:solidFill>
            <a:srgbClr val="E4CA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10800000" flipH="1">
            <a:off x="1540950" y="1564305"/>
            <a:ext cx="3965867" cy="752713"/>
          </a:xfrm>
          <a:custGeom>
            <a:avLst/>
            <a:gdLst/>
            <a:ahLst/>
            <a:cxnLst/>
            <a:rect l="l" t="t" r="r" b="b"/>
            <a:pathLst>
              <a:path w="3396888" h="955826" extrusionOk="0">
                <a:moveTo>
                  <a:pt x="0" y="768590"/>
                </a:moveTo>
                <a:cubicBezTo>
                  <a:pt x="0" y="768590"/>
                  <a:pt x="763657" y="773260"/>
                  <a:pt x="1662164" y="465139"/>
                </a:cubicBezTo>
                <a:cubicBezTo>
                  <a:pt x="2476791" y="185776"/>
                  <a:pt x="3316805" y="-68594"/>
                  <a:pt x="3387388" y="16774"/>
                </a:cubicBezTo>
                <a:cubicBezTo>
                  <a:pt x="3519653" y="176728"/>
                  <a:pt x="2227151" y="955826"/>
                  <a:pt x="2227151" y="955826"/>
                </a:cubicBezTo>
                <a:lnTo>
                  <a:pt x="0" y="953646"/>
                </a:lnTo>
                <a:lnTo>
                  <a:pt x="0" y="768590"/>
                </a:lnTo>
                <a:close/>
              </a:path>
            </a:pathLst>
          </a:custGeom>
          <a:solidFill>
            <a:srgbClr val="FFE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10800000" flipH="1">
            <a:off x="7264810" y="3589160"/>
            <a:ext cx="1664353" cy="1419052"/>
          </a:xfrm>
          <a:custGeom>
            <a:avLst/>
            <a:gdLst/>
            <a:ahLst/>
            <a:cxnLst/>
            <a:rect l="l" t="t" r="r" b="b"/>
            <a:pathLst>
              <a:path w="1425570" h="1801971" extrusionOk="0">
                <a:moveTo>
                  <a:pt x="199575" y="1114"/>
                </a:moveTo>
                <a:cubicBezTo>
                  <a:pt x="199575" y="1114"/>
                  <a:pt x="289328" y="405865"/>
                  <a:pt x="247387" y="846865"/>
                </a:cubicBezTo>
                <a:cubicBezTo>
                  <a:pt x="205447" y="1287870"/>
                  <a:pt x="-97276" y="1646414"/>
                  <a:pt x="31812" y="1765119"/>
                </a:cubicBezTo>
                <a:cubicBezTo>
                  <a:pt x="222406" y="1940393"/>
                  <a:pt x="323709" y="1439535"/>
                  <a:pt x="672647" y="1329245"/>
                </a:cubicBezTo>
                <a:cubicBezTo>
                  <a:pt x="900803" y="1257132"/>
                  <a:pt x="1172133" y="1576414"/>
                  <a:pt x="1375964" y="1418482"/>
                </a:cubicBezTo>
                <a:cubicBezTo>
                  <a:pt x="1579261" y="1260933"/>
                  <a:pt x="1105788" y="1038133"/>
                  <a:pt x="891986" y="683517"/>
                </a:cubicBezTo>
                <a:cubicBezTo>
                  <a:pt x="678185" y="328894"/>
                  <a:pt x="520751" y="0"/>
                  <a:pt x="520751" y="0"/>
                </a:cubicBezTo>
                <a:lnTo>
                  <a:pt x="199575" y="1114"/>
                </a:lnTo>
                <a:close/>
              </a:path>
            </a:pathLst>
          </a:custGeom>
          <a:solidFill>
            <a:srgbClr val="FFE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10800000" flipH="1">
            <a:off x="8165682" y="3293185"/>
            <a:ext cx="2459618" cy="1721465"/>
          </a:xfrm>
          <a:custGeom>
            <a:avLst/>
            <a:gdLst/>
            <a:ahLst/>
            <a:cxnLst/>
            <a:rect l="l" t="t" r="r" b="b"/>
            <a:pathLst>
              <a:path w="2106739" h="2185987" extrusionOk="0">
                <a:moveTo>
                  <a:pt x="0" y="0"/>
                </a:moveTo>
                <a:cubicBezTo>
                  <a:pt x="0" y="0"/>
                  <a:pt x="324911" y="657660"/>
                  <a:pt x="855322" y="1198480"/>
                </a:cubicBezTo>
                <a:cubicBezTo>
                  <a:pt x="1385728" y="1739293"/>
                  <a:pt x="2106739" y="2185988"/>
                  <a:pt x="2106739" y="2185988"/>
                </a:cubicBezTo>
                <a:lnTo>
                  <a:pt x="2106739" y="1523002"/>
                </a:lnTo>
                <a:cubicBezTo>
                  <a:pt x="2106739" y="1523002"/>
                  <a:pt x="1595704" y="1195644"/>
                  <a:pt x="1272178" y="818531"/>
                </a:cubicBezTo>
                <a:cubicBezTo>
                  <a:pt x="948652" y="441421"/>
                  <a:pt x="748938" y="4702"/>
                  <a:pt x="748938" y="4702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10800000" flipH="1">
            <a:off x="9398461" y="4072463"/>
            <a:ext cx="1228713" cy="940710"/>
          </a:xfrm>
          <a:custGeom>
            <a:avLst/>
            <a:gdLst/>
            <a:ahLst/>
            <a:cxnLst/>
            <a:rect l="l" t="t" r="r" b="b"/>
            <a:pathLst>
              <a:path w="1052431" h="1194553" extrusionOk="0">
                <a:moveTo>
                  <a:pt x="1052431" y="1194554"/>
                </a:moveTo>
                <a:cubicBezTo>
                  <a:pt x="1052431" y="1194554"/>
                  <a:pt x="708928" y="928161"/>
                  <a:pt x="456811" y="635506"/>
                </a:cubicBezTo>
                <a:cubicBezTo>
                  <a:pt x="204754" y="342852"/>
                  <a:pt x="0" y="1769"/>
                  <a:pt x="0" y="1769"/>
                </a:cubicBezTo>
                <a:lnTo>
                  <a:pt x="509821" y="0"/>
                </a:lnTo>
                <a:cubicBezTo>
                  <a:pt x="509821" y="0"/>
                  <a:pt x="590823" y="196462"/>
                  <a:pt x="714332" y="342932"/>
                </a:cubicBezTo>
                <a:cubicBezTo>
                  <a:pt x="837780" y="489402"/>
                  <a:pt x="1052431" y="621600"/>
                  <a:pt x="1052431" y="621600"/>
                </a:cubicBezTo>
                <a:lnTo>
                  <a:pt x="1052431" y="1194554"/>
                </a:lnTo>
                <a:close/>
              </a:path>
            </a:pathLst>
          </a:custGeom>
          <a:solidFill>
            <a:srgbClr val="CDFD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10800000" flipH="1">
            <a:off x="7406115" y="1563920"/>
            <a:ext cx="3227883" cy="391772"/>
          </a:xfrm>
          <a:custGeom>
            <a:avLst/>
            <a:gdLst/>
            <a:ahLst/>
            <a:cxnLst/>
            <a:rect l="l" t="t" r="r" b="b"/>
            <a:pathLst>
              <a:path w="2764782" h="497488" extrusionOk="0">
                <a:moveTo>
                  <a:pt x="0" y="491732"/>
                </a:moveTo>
                <a:cubicBezTo>
                  <a:pt x="0" y="491732"/>
                  <a:pt x="357925" y="-67516"/>
                  <a:pt x="1046159" y="6801"/>
                </a:cubicBezTo>
                <a:cubicBezTo>
                  <a:pt x="2062352" y="116526"/>
                  <a:pt x="2764783" y="497489"/>
                  <a:pt x="2764783" y="497489"/>
                </a:cubicBezTo>
                <a:lnTo>
                  <a:pt x="0" y="491732"/>
                </a:lnTo>
                <a:close/>
              </a:path>
            </a:pathLst>
          </a:custGeom>
          <a:solidFill>
            <a:srgbClr val="CDFD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10800000" flipH="1">
            <a:off x="6093652" y="1569308"/>
            <a:ext cx="4542391" cy="1169677"/>
          </a:xfrm>
          <a:custGeom>
            <a:avLst/>
            <a:gdLst/>
            <a:ahLst/>
            <a:cxnLst/>
            <a:rect l="l" t="t" r="r" b="b"/>
            <a:pathLst>
              <a:path w="3890699" h="1485304" extrusionOk="0">
                <a:moveTo>
                  <a:pt x="0" y="1485304"/>
                </a:moveTo>
                <a:cubicBezTo>
                  <a:pt x="0" y="1485304"/>
                  <a:pt x="942385" y="162333"/>
                  <a:pt x="1905683" y="18124"/>
                </a:cubicBezTo>
                <a:cubicBezTo>
                  <a:pt x="2790905" y="-114401"/>
                  <a:pt x="3888089" y="523306"/>
                  <a:pt x="3888089" y="523306"/>
                </a:cubicBezTo>
                <a:lnTo>
                  <a:pt x="3890699" y="1278316"/>
                </a:lnTo>
                <a:cubicBezTo>
                  <a:pt x="3890699" y="1278316"/>
                  <a:pt x="2730305" y="535256"/>
                  <a:pt x="1900358" y="651721"/>
                </a:cubicBezTo>
                <a:cubicBezTo>
                  <a:pt x="1254004" y="742421"/>
                  <a:pt x="756449" y="1482682"/>
                  <a:pt x="756449" y="1482682"/>
                </a:cubicBezTo>
                <a:lnTo>
                  <a:pt x="0" y="1485304"/>
                </a:lnTo>
                <a:close/>
              </a:path>
            </a:pathLst>
          </a:custGeom>
          <a:solidFill>
            <a:srgbClr val="E4CA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10800000" flipH="1">
            <a:off x="4879576" y="1567557"/>
            <a:ext cx="5750582" cy="2186323"/>
          </a:xfrm>
          <a:custGeom>
            <a:avLst/>
            <a:gdLst/>
            <a:ahLst/>
            <a:cxnLst/>
            <a:rect l="l" t="t" r="r" b="b"/>
            <a:pathLst>
              <a:path w="4925552" h="2776283" extrusionOk="0">
                <a:moveTo>
                  <a:pt x="0" y="2776283"/>
                </a:moveTo>
                <a:cubicBezTo>
                  <a:pt x="0" y="2776283"/>
                  <a:pt x="674851" y="2071466"/>
                  <a:pt x="1394283" y="1378569"/>
                </a:cubicBezTo>
                <a:cubicBezTo>
                  <a:pt x="2113710" y="685671"/>
                  <a:pt x="2292032" y="94143"/>
                  <a:pt x="2886609" y="4664"/>
                </a:cubicBezTo>
                <a:cubicBezTo>
                  <a:pt x="3481161" y="-84810"/>
                  <a:pt x="4924095" y="1142834"/>
                  <a:pt x="4924095" y="1142834"/>
                </a:cubicBezTo>
                <a:lnTo>
                  <a:pt x="4925552" y="1558664"/>
                </a:lnTo>
                <a:cubicBezTo>
                  <a:pt x="4925552" y="1558664"/>
                  <a:pt x="3867898" y="756376"/>
                  <a:pt x="3101680" y="879386"/>
                </a:cubicBezTo>
                <a:cubicBezTo>
                  <a:pt x="2039921" y="1049839"/>
                  <a:pt x="614870" y="2774152"/>
                  <a:pt x="614870" y="2774152"/>
                </a:cubicBezTo>
                <a:lnTo>
                  <a:pt x="0" y="2776283"/>
                </a:lnTo>
                <a:close/>
              </a:path>
            </a:pathLst>
          </a:custGeom>
          <a:solidFill>
            <a:srgbClr val="B1F3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540950" y="1156562"/>
            <a:ext cx="9095400" cy="3858000"/>
          </a:xfrm>
          <a:prstGeom prst="roundRect">
            <a:avLst>
              <a:gd name="adj" fmla="val 1620"/>
            </a:avLst>
          </a:prstGeom>
          <a:noFill/>
          <a:ln w="38100" cap="rnd" cmpd="sng">
            <a:solidFill>
              <a:srgbClr val="3430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122300" y="5039527"/>
            <a:ext cx="9932700" cy="75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540950" y="1154375"/>
            <a:ext cx="9095400" cy="550200"/>
          </a:xfrm>
          <a:prstGeom prst="round2SameRect">
            <a:avLst>
              <a:gd name="adj1" fmla="val 13398"/>
              <a:gd name="adj2" fmla="val 0"/>
            </a:avLst>
          </a:prstGeom>
          <a:solidFill>
            <a:schemeClr val="lt2"/>
          </a:solidFill>
          <a:ln w="38100" cap="rnd" cmpd="sng">
            <a:solidFill>
              <a:srgbClr val="3430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687347" y="1333270"/>
            <a:ext cx="737285" cy="192414"/>
            <a:chOff x="3893271" y="783211"/>
            <a:chExt cx="1101247" cy="287400"/>
          </a:xfrm>
        </p:grpSpPr>
        <p:sp>
          <p:nvSpPr>
            <p:cNvPr id="40" name="Google Shape;40;p2"/>
            <p:cNvSpPr/>
            <p:nvPr/>
          </p:nvSpPr>
          <p:spPr>
            <a:xfrm>
              <a:off x="3893271" y="783211"/>
              <a:ext cx="287400" cy="287400"/>
            </a:xfrm>
            <a:prstGeom prst="ellipse">
              <a:avLst/>
            </a:prstGeom>
            <a:solidFill>
              <a:schemeClr val="accent5"/>
            </a:solidFill>
            <a:ln w="38100" cap="rnd" cmpd="sng">
              <a:solidFill>
                <a:srgbClr val="3430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300195" y="783211"/>
              <a:ext cx="287400" cy="287400"/>
            </a:xfrm>
            <a:prstGeom prst="ellipse">
              <a:avLst/>
            </a:prstGeom>
            <a:solidFill>
              <a:schemeClr val="accent1"/>
            </a:solidFill>
            <a:ln w="38100" cap="rnd" cmpd="sng">
              <a:solidFill>
                <a:srgbClr val="3430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07118" y="783211"/>
              <a:ext cx="287400" cy="287400"/>
            </a:xfrm>
            <a:prstGeom prst="ellipse">
              <a:avLst/>
            </a:prstGeom>
            <a:solidFill>
              <a:schemeClr val="accent3"/>
            </a:solidFill>
            <a:ln w="38100" cap="rnd" cmpd="sng">
              <a:solidFill>
                <a:srgbClr val="3430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1687350" y="1950500"/>
            <a:ext cx="8829900" cy="28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10399272" y="531145"/>
            <a:ext cx="737285" cy="192414"/>
            <a:chOff x="3893271" y="783211"/>
            <a:chExt cx="1101247" cy="287400"/>
          </a:xfrm>
        </p:grpSpPr>
        <p:sp>
          <p:nvSpPr>
            <p:cNvPr id="45" name="Google Shape;45;p2"/>
            <p:cNvSpPr/>
            <p:nvPr/>
          </p:nvSpPr>
          <p:spPr>
            <a:xfrm>
              <a:off x="3893271" y="783211"/>
              <a:ext cx="287400" cy="287400"/>
            </a:xfrm>
            <a:prstGeom prst="ellipse">
              <a:avLst/>
            </a:prstGeom>
            <a:solidFill>
              <a:schemeClr val="accent5"/>
            </a:solidFill>
            <a:ln w="38100" cap="rnd" cmpd="sng">
              <a:solidFill>
                <a:srgbClr val="3430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0195" y="783211"/>
              <a:ext cx="287400" cy="287400"/>
            </a:xfrm>
            <a:prstGeom prst="ellipse">
              <a:avLst/>
            </a:prstGeom>
            <a:solidFill>
              <a:schemeClr val="accent1"/>
            </a:solidFill>
            <a:ln w="38100" cap="rnd" cmpd="sng">
              <a:solidFill>
                <a:srgbClr val="3430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07118" y="783211"/>
              <a:ext cx="287400" cy="287400"/>
            </a:xfrm>
            <a:prstGeom prst="ellipse">
              <a:avLst/>
            </a:prstGeom>
            <a:solidFill>
              <a:schemeClr val="accent3"/>
            </a:solidFill>
            <a:ln w="38100" cap="rnd" cmpd="sng">
              <a:solidFill>
                <a:srgbClr val="3430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This bundle include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>
            <a:off x="610050" y="835988"/>
            <a:ext cx="10971900" cy="5188200"/>
          </a:xfrm>
          <a:prstGeom prst="roundRect">
            <a:avLst>
              <a:gd name="adj" fmla="val 1620"/>
            </a:avLst>
          </a:prstGeom>
          <a:solidFill>
            <a:schemeClr val="lt2"/>
          </a:solidFill>
          <a:ln w="38100" cap="rnd" cmpd="sng">
            <a:solidFill>
              <a:srgbClr val="3430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911200" y="1046617"/>
            <a:ext cx="10369500" cy="88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911207" y="1915016"/>
            <a:ext cx="10369500" cy="387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✎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3425"/>
            <a:ext cx="987966" cy="539620"/>
          </a:xfrm>
          <a:custGeom>
            <a:avLst/>
            <a:gdLst/>
            <a:ahLst/>
            <a:cxnLst/>
            <a:rect l="l" t="t" r="r" b="b"/>
            <a:pathLst>
              <a:path w="631288" h="344805" extrusionOk="0">
                <a:moveTo>
                  <a:pt x="0" y="344806"/>
                </a:moveTo>
                <a:lnTo>
                  <a:pt x="0" y="0"/>
                </a:lnTo>
                <a:lnTo>
                  <a:pt x="631289" y="0"/>
                </a:lnTo>
                <a:cubicBezTo>
                  <a:pt x="631289" y="0"/>
                  <a:pt x="500084" y="118895"/>
                  <a:pt x="353248" y="192029"/>
                </a:cubicBezTo>
                <a:cubicBezTo>
                  <a:pt x="243430" y="246725"/>
                  <a:pt x="0" y="344806"/>
                  <a:pt x="0" y="34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13425"/>
            <a:ext cx="4366472" cy="2089086"/>
          </a:xfrm>
          <a:custGeom>
            <a:avLst/>
            <a:gdLst/>
            <a:ahLst/>
            <a:cxnLst/>
            <a:rect l="l" t="t" r="r" b="b"/>
            <a:pathLst>
              <a:path w="2790078" h="1334879" extrusionOk="0">
                <a:moveTo>
                  <a:pt x="0" y="620632"/>
                </a:moveTo>
                <a:cubicBezTo>
                  <a:pt x="0" y="620632"/>
                  <a:pt x="329433" y="531619"/>
                  <a:pt x="631289" y="381826"/>
                </a:cubicBezTo>
                <a:cubicBezTo>
                  <a:pt x="933143" y="232035"/>
                  <a:pt x="1242236" y="0"/>
                  <a:pt x="1242236" y="0"/>
                </a:cubicBezTo>
                <a:lnTo>
                  <a:pt x="2790079" y="0"/>
                </a:lnTo>
                <a:cubicBezTo>
                  <a:pt x="2790079" y="0"/>
                  <a:pt x="2659217" y="627961"/>
                  <a:pt x="1860962" y="960244"/>
                </a:cubicBezTo>
                <a:cubicBezTo>
                  <a:pt x="1155015" y="1254095"/>
                  <a:pt x="0" y="1334879"/>
                  <a:pt x="0" y="1334879"/>
                </a:cubicBezTo>
                <a:lnTo>
                  <a:pt x="0" y="6206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13425"/>
            <a:ext cx="6312701" cy="3657580"/>
          </a:xfrm>
          <a:custGeom>
            <a:avLst/>
            <a:gdLst/>
            <a:ahLst/>
            <a:cxnLst/>
            <a:rect l="l" t="t" r="r" b="b"/>
            <a:pathLst>
              <a:path w="4033675" h="2337112" extrusionOk="0">
                <a:moveTo>
                  <a:pt x="0" y="1690637"/>
                </a:moveTo>
                <a:lnTo>
                  <a:pt x="0" y="2337112"/>
                </a:lnTo>
                <a:cubicBezTo>
                  <a:pt x="0" y="2337112"/>
                  <a:pt x="2247778" y="2047074"/>
                  <a:pt x="3247072" y="1469257"/>
                </a:cubicBezTo>
                <a:cubicBezTo>
                  <a:pt x="4246372" y="891440"/>
                  <a:pt x="4009071" y="0"/>
                  <a:pt x="4009071" y="0"/>
                </a:cubicBezTo>
                <a:lnTo>
                  <a:pt x="3198088" y="0"/>
                </a:lnTo>
                <a:cubicBezTo>
                  <a:pt x="3198088" y="0"/>
                  <a:pt x="3155765" y="538601"/>
                  <a:pt x="2385465" y="995626"/>
                </a:cubicBezTo>
                <a:cubicBezTo>
                  <a:pt x="1504767" y="1518150"/>
                  <a:pt x="0" y="1690637"/>
                  <a:pt x="0" y="16906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3425"/>
            <a:ext cx="7670378" cy="6089392"/>
          </a:xfrm>
          <a:custGeom>
            <a:avLst/>
            <a:gdLst/>
            <a:ahLst/>
            <a:cxnLst/>
            <a:rect l="l" t="t" r="r" b="b"/>
            <a:pathLst>
              <a:path w="4901200" h="3890985" extrusionOk="0">
                <a:moveTo>
                  <a:pt x="16975" y="2687307"/>
                </a:moveTo>
                <a:lnTo>
                  <a:pt x="0" y="3890985"/>
                </a:lnTo>
                <a:cubicBezTo>
                  <a:pt x="0" y="3890985"/>
                  <a:pt x="2681593" y="3679661"/>
                  <a:pt x="3896371" y="2544423"/>
                </a:cubicBezTo>
                <a:cubicBezTo>
                  <a:pt x="5187944" y="1337411"/>
                  <a:pt x="4865419" y="0"/>
                  <a:pt x="4865419" y="0"/>
                </a:cubicBezTo>
                <a:lnTo>
                  <a:pt x="4262907" y="0"/>
                </a:lnTo>
                <a:cubicBezTo>
                  <a:pt x="4262907" y="0"/>
                  <a:pt x="4461673" y="1460610"/>
                  <a:pt x="3306713" y="1962768"/>
                </a:cubicBezTo>
                <a:cubicBezTo>
                  <a:pt x="2083580" y="2494564"/>
                  <a:pt x="16975" y="2687307"/>
                  <a:pt x="16975" y="26873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5374817"/>
            <a:ext cx="5316130" cy="1495868"/>
          </a:xfrm>
          <a:custGeom>
            <a:avLst/>
            <a:gdLst/>
            <a:ahLst/>
            <a:cxnLst/>
            <a:rect l="l" t="t" r="r" b="b"/>
            <a:pathLst>
              <a:path w="3396888" h="955826" extrusionOk="0">
                <a:moveTo>
                  <a:pt x="0" y="768590"/>
                </a:moveTo>
                <a:cubicBezTo>
                  <a:pt x="0" y="768590"/>
                  <a:pt x="763657" y="773260"/>
                  <a:pt x="1662164" y="465139"/>
                </a:cubicBezTo>
                <a:cubicBezTo>
                  <a:pt x="2476791" y="185776"/>
                  <a:pt x="3316805" y="-68594"/>
                  <a:pt x="3387388" y="16774"/>
                </a:cubicBezTo>
                <a:cubicBezTo>
                  <a:pt x="3519653" y="176728"/>
                  <a:pt x="2227151" y="955826"/>
                  <a:pt x="2227151" y="955826"/>
                </a:cubicBezTo>
                <a:lnTo>
                  <a:pt x="0" y="953646"/>
                </a:lnTo>
                <a:lnTo>
                  <a:pt x="0" y="7685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675764" y="26219"/>
            <a:ext cx="2231017" cy="2820085"/>
          </a:xfrm>
          <a:custGeom>
            <a:avLst/>
            <a:gdLst/>
            <a:ahLst/>
            <a:cxnLst/>
            <a:rect l="l" t="t" r="r" b="b"/>
            <a:pathLst>
              <a:path w="1425570" h="1801971" extrusionOk="0">
                <a:moveTo>
                  <a:pt x="199575" y="1114"/>
                </a:moveTo>
                <a:cubicBezTo>
                  <a:pt x="199575" y="1114"/>
                  <a:pt x="289328" y="405865"/>
                  <a:pt x="247387" y="846865"/>
                </a:cubicBezTo>
                <a:cubicBezTo>
                  <a:pt x="205447" y="1287870"/>
                  <a:pt x="-97276" y="1646414"/>
                  <a:pt x="31812" y="1765119"/>
                </a:cubicBezTo>
                <a:cubicBezTo>
                  <a:pt x="222406" y="1940393"/>
                  <a:pt x="323709" y="1439535"/>
                  <a:pt x="672647" y="1329245"/>
                </a:cubicBezTo>
                <a:cubicBezTo>
                  <a:pt x="900803" y="1257132"/>
                  <a:pt x="1172133" y="1576414"/>
                  <a:pt x="1375964" y="1418482"/>
                </a:cubicBezTo>
                <a:cubicBezTo>
                  <a:pt x="1579261" y="1260933"/>
                  <a:pt x="1105788" y="1038133"/>
                  <a:pt x="891986" y="683517"/>
                </a:cubicBezTo>
                <a:cubicBezTo>
                  <a:pt x="678185" y="328894"/>
                  <a:pt x="520751" y="0"/>
                  <a:pt x="520751" y="0"/>
                </a:cubicBezTo>
                <a:lnTo>
                  <a:pt x="199575" y="11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883843" y="13425"/>
            <a:ext cx="3297047" cy="3421070"/>
          </a:xfrm>
          <a:custGeom>
            <a:avLst/>
            <a:gdLst/>
            <a:ahLst/>
            <a:cxnLst/>
            <a:rect l="l" t="t" r="r" b="b"/>
            <a:pathLst>
              <a:path w="2106739" h="2185987" extrusionOk="0">
                <a:moveTo>
                  <a:pt x="0" y="0"/>
                </a:moveTo>
                <a:cubicBezTo>
                  <a:pt x="0" y="0"/>
                  <a:pt x="324911" y="657660"/>
                  <a:pt x="855322" y="1198480"/>
                </a:cubicBezTo>
                <a:cubicBezTo>
                  <a:pt x="1385728" y="1739293"/>
                  <a:pt x="2106739" y="2185988"/>
                  <a:pt x="2106739" y="2185988"/>
                </a:cubicBezTo>
                <a:lnTo>
                  <a:pt x="2106739" y="1523002"/>
                </a:lnTo>
                <a:cubicBezTo>
                  <a:pt x="2106739" y="1523002"/>
                  <a:pt x="1595704" y="1195644"/>
                  <a:pt x="1272178" y="818531"/>
                </a:cubicBezTo>
                <a:cubicBezTo>
                  <a:pt x="948652" y="441421"/>
                  <a:pt x="748938" y="4702"/>
                  <a:pt x="748938" y="47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0537015" y="16360"/>
            <a:ext cx="1647055" cy="1869475"/>
          </a:xfrm>
          <a:custGeom>
            <a:avLst/>
            <a:gdLst/>
            <a:ahLst/>
            <a:cxnLst/>
            <a:rect l="l" t="t" r="r" b="b"/>
            <a:pathLst>
              <a:path w="1052431" h="1194553" extrusionOk="0">
                <a:moveTo>
                  <a:pt x="1052431" y="1194554"/>
                </a:moveTo>
                <a:cubicBezTo>
                  <a:pt x="1052431" y="1194554"/>
                  <a:pt x="708928" y="928161"/>
                  <a:pt x="456811" y="635506"/>
                </a:cubicBezTo>
                <a:cubicBezTo>
                  <a:pt x="204754" y="342852"/>
                  <a:pt x="0" y="1769"/>
                  <a:pt x="0" y="1769"/>
                </a:cubicBezTo>
                <a:lnTo>
                  <a:pt x="509821" y="0"/>
                </a:lnTo>
                <a:cubicBezTo>
                  <a:pt x="509821" y="0"/>
                  <a:pt x="590823" y="196462"/>
                  <a:pt x="714332" y="342932"/>
                </a:cubicBezTo>
                <a:cubicBezTo>
                  <a:pt x="837780" y="489402"/>
                  <a:pt x="1052431" y="621600"/>
                  <a:pt x="1052431" y="621600"/>
                </a:cubicBezTo>
                <a:lnTo>
                  <a:pt x="1052431" y="11945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7865256" y="6092932"/>
            <a:ext cx="4326884" cy="778569"/>
          </a:xfrm>
          <a:custGeom>
            <a:avLst/>
            <a:gdLst/>
            <a:ahLst/>
            <a:cxnLst/>
            <a:rect l="l" t="t" r="r" b="b"/>
            <a:pathLst>
              <a:path w="2764782" h="497488" extrusionOk="0">
                <a:moveTo>
                  <a:pt x="0" y="491732"/>
                </a:moveTo>
                <a:cubicBezTo>
                  <a:pt x="0" y="491732"/>
                  <a:pt x="357925" y="-67516"/>
                  <a:pt x="1046159" y="6801"/>
                </a:cubicBezTo>
                <a:cubicBezTo>
                  <a:pt x="2062352" y="116526"/>
                  <a:pt x="2764783" y="497489"/>
                  <a:pt x="2764783" y="497489"/>
                </a:cubicBezTo>
                <a:lnTo>
                  <a:pt x="0" y="491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6105227" y="4536181"/>
            <a:ext cx="6088944" cy="2324501"/>
          </a:xfrm>
          <a:custGeom>
            <a:avLst/>
            <a:gdLst/>
            <a:ahLst/>
            <a:cxnLst/>
            <a:rect l="l" t="t" r="r" b="b"/>
            <a:pathLst>
              <a:path w="3890699" h="1485304" extrusionOk="0">
                <a:moveTo>
                  <a:pt x="0" y="1485304"/>
                </a:moveTo>
                <a:cubicBezTo>
                  <a:pt x="0" y="1485304"/>
                  <a:pt x="942385" y="162333"/>
                  <a:pt x="1905683" y="18124"/>
                </a:cubicBezTo>
                <a:cubicBezTo>
                  <a:pt x="2790905" y="-114401"/>
                  <a:pt x="3888089" y="523306"/>
                  <a:pt x="3888089" y="523306"/>
                </a:cubicBezTo>
                <a:lnTo>
                  <a:pt x="3890699" y="1278316"/>
                </a:lnTo>
                <a:cubicBezTo>
                  <a:pt x="3890699" y="1278316"/>
                  <a:pt x="2730305" y="535256"/>
                  <a:pt x="1900358" y="651721"/>
                </a:cubicBezTo>
                <a:cubicBezTo>
                  <a:pt x="1254004" y="742421"/>
                  <a:pt x="756449" y="1482682"/>
                  <a:pt x="756449" y="1482682"/>
                </a:cubicBezTo>
                <a:lnTo>
                  <a:pt x="0" y="14853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4477136" y="2519135"/>
            <a:ext cx="7708489" cy="4344883"/>
          </a:xfrm>
          <a:custGeom>
            <a:avLst/>
            <a:gdLst/>
            <a:ahLst/>
            <a:cxnLst/>
            <a:rect l="l" t="t" r="r" b="b"/>
            <a:pathLst>
              <a:path w="4925552" h="2776283" extrusionOk="0">
                <a:moveTo>
                  <a:pt x="0" y="2776283"/>
                </a:moveTo>
                <a:cubicBezTo>
                  <a:pt x="0" y="2776283"/>
                  <a:pt x="674851" y="2071466"/>
                  <a:pt x="1394283" y="1378569"/>
                </a:cubicBezTo>
                <a:cubicBezTo>
                  <a:pt x="2113710" y="685671"/>
                  <a:pt x="2292032" y="94143"/>
                  <a:pt x="2886609" y="4664"/>
                </a:cubicBezTo>
                <a:cubicBezTo>
                  <a:pt x="3481161" y="-84810"/>
                  <a:pt x="4924095" y="1142834"/>
                  <a:pt x="4924095" y="1142834"/>
                </a:cubicBezTo>
                <a:lnTo>
                  <a:pt x="4925552" y="1558664"/>
                </a:lnTo>
                <a:cubicBezTo>
                  <a:pt x="4925552" y="1558664"/>
                  <a:pt x="3867898" y="756376"/>
                  <a:pt x="3101680" y="879386"/>
                </a:cubicBezTo>
                <a:cubicBezTo>
                  <a:pt x="2039921" y="1049839"/>
                  <a:pt x="614870" y="2774152"/>
                  <a:pt x="614870" y="2774152"/>
                </a:cubicBezTo>
                <a:lnTo>
                  <a:pt x="0" y="27762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gel Fat One"/>
              <a:buNone/>
              <a:defRPr sz="4500">
                <a:solidFill>
                  <a:schemeClr val="dk1"/>
                </a:solidFill>
                <a:latin typeface="Bagel Fat One"/>
                <a:ea typeface="Bagel Fat One"/>
                <a:cs typeface="Bagel Fat One"/>
                <a:sym typeface="Bagel Fat One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●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○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■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●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○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■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●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○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■"/>
              <a:defRPr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 txBox="1">
            <a:spLocks noGrp="1"/>
          </p:cNvSpPr>
          <p:nvPr>
            <p:ph type="ctrTitle"/>
          </p:nvPr>
        </p:nvSpPr>
        <p:spPr>
          <a:xfrm>
            <a:off x="1830750" y="1832650"/>
            <a:ext cx="8515800" cy="3051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8000" b="1" dirty="0"/>
              <a:t>Наш школьный завтрак</a:t>
            </a:r>
            <a:endParaRPr sz="8000" b="1" dirty="0"/>
          </a:p>
        </p:txBody>
      </p:sp>
      <p:sp>
        <p:nvSpPr>
          <p:cNvPr id="388" name="Google Shape;388;p21"/>
          <p:cNvSpPr txBox="1">
            <a:spLocks noGrp="1"/>
          </p:cNvSpPr>
          <p:nvPr>
            <p:ph type="subTitle" idx="1"/>
          </p:nvPr>
        </p:nvSpPr>
        <p:spPr>
          <a:xfrm>
            <a:off x="1122300" y="5039527"/>
            <a:ext cx="9932700" cy="75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МБОУ «ЗЕЛЕНОГОРСКАЯ СШ»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/>
          <p:nvPr/>
        </p:nvSpPr>
        <p:spPr>
          <a:xfrm>
            <a:off x="65850" y="6288050"/>
            <a:ext cx="12074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2"/>
                </a:highlight>
                <a:latin typeface="Questrial"/>
                <a:ea typeface="Questrial"/>
                <a:cs typeface="Questrial"/>
                <a:sym typeface="Questrial"/>
              </a:rPr>
              <a:t>*Use them in PowerPoint or Google Slides. Or customize them, save them as JPEG and use them in FigJam or Microsoft Whiteboard. - Or print them out if you prefer. - </a:t>
            </a:r>
            <a:endParaRPr sz="1200">
              <a:highlight>
                <a:schemeClr val="lt2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26" name="Picture 2" descr="C:\Users\Зеленогоша\Desktop\-5188677491705897499_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9" y="1076801"/>
            <a:ext cx="3627608" cy="4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еленогоша\Desktop\-5188677491705897500_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43" y="1027062"/>
            <a:ext cx="3632420" cy="4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еленогоша\Desktop\-5195420023424935409_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38" y="826270"/>
            <a:ext cx="3916696" cy="52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еленогоша\Desktop\-5195420023424935405_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72" y="1055220"/>
            <a:ext cx="3645737" cy="48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еленогоша\Desktop\-5195420023424935417_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27" y="911348"/>
            <a:ext cx="3785432" cy="50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Зеленогоша\Desktop\-5195420023424935396_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67" y="899409"/>
            <a:ext cx="3905000" cy="52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еленогоша\Desktop\-5195420023424935370_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47" y="854440"/>
            <a:ext cx="3847951" cy="51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8000" y="1257759"/>
            <a:ext cx="10369500" cy="38775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C:\Users\Зеленогоша\Desktop\P1170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9" y="1001444"/>
            <a:ext cx="8986704" cy="50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5831" y="1451779"/>
            <a:ext cx="518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Приятого аппетита!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4591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343031"/>
      </a:dk1>
      <a:lt1>
        <a:srgbClr val="FFFFFF"/>
      </a:lt1>
      <a:dk2>
        <a:srgbClr val="000000"/>
      </a:dk2>
      <a:lt2>
        <a:srgbClr val="FBF5E7"/>
      </a:lt2>
      <a:accent1>
        <a:srgbClr val="FFEEC0"/>
      </a:accent1>
      <a:accent2>
        <a:srgbClr val="FBD1F5"/>
      </a:accent2>
      <a:accent3>
        <a:srgbClr val="CDFDF1"/>
      </a:accent3>
      <a:accent4>
        <a:srgbClr val="E4CAFC"/>
      </a:accent4>
      <a:accent5>
        <a:srgbClr val="FED2CF"/>
      </a:accent5>
      <a:accent6>
        <a:srgbClr val="B1F3FE"/>
      </a:accent6>
      <a:hlink>
        <a:srgbClr val="674E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Произвольный</PresentationFormat>
  <Paragraphs>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Questrial</vt:lpstr>
      <vt:lpstr>Calibri</vt:lpstr>
      <vt:lpstr>Bagel Fat One</vt:lpstr>
      <vt:lpstr>Short Stack</vt:lpstr>
      <vt:lpstr>SlidesMania Template</vt:lpstr>
      <vt:lpstr>Наш школьный завтрак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школьный завтрак</dc:title>
  <dc:creator>Зеленогоша</dc:creator>
  <cp:lastModifiedBy>Зеленогоша</cp:lastModifiedBy>
  <cp:revision>3</cp:revision>
  <dcterms:modified xsi:type="dcterms:W3CDTF">2024-10-10T08:08:53Z</dcterms:modified>
</cp:coreProperties>
</file>