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30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02624" cy="7200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adminka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99392"/>
            <a:ext cx="8100392" cy="786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Уважаемая Ирина Евгеньевна!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adminka\Desktop\ирина евгеньевна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 юбилеем!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Желаем </a:t>
            </a:r>
            <a:r>
              <a:rPr lang="ru-RU" sz="3600" b="1" dirty="0" smtClean="0">
                <a:solidFill>
                  <a:srgbClr val="FF0000"/>
                </a:solidFill>
              </a:rPr>
              <a:t>в праздничную дату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Сияющих от счастья глаз!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Пусть будет радостью объята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Душа в этот чудесный час!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Ваш коллектив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686800" cy="572149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Что пожелать прекрасной даме —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Жене, подруге, теще, маме?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Все звезды неба! Все лавры мира!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Чтоб счастьем полнилась квартира!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Чтобы любовь не покидала,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Чтобы печалей было мало.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Здоровья крепкого, достатка,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Чтоб жизнь текла дорогой гладкой!</a:t>
            </a:r>
          </a:p>
          <a:p>
            <a:endParaRPr lang="ru-RU" dirty="0"/>
          </a:p>
        </p:txBody>
      </p:sp>
      <p:pic>
        <p:nvPicPr>
          <p:cNvPr id="4" name="Picture 19" descr="SWScan0000100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548680"/>
            <a:ext cx="3813225" cy="5091575"/>
          </a:xfrm>
          <a:prstGeom prst="rect">
            <a:avLst/>
          </a:prstGeom>
        </p:spPr>
      </p:pic>
      <p:pic>
        <p:nvPicPr>
          <p:cNvPr id="2050" name="Picture 2" descr="C:\Users\adminka\Desktop\ирина евгеньевна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96090"/>
            <a:ext cx="5015880" cy="3761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298376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571184" cy="521744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 мужчинах судят не по чину,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Не по деньгам, что приносят в дом.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Не по росту судят о мужчине,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Судят не по возрасту о нем.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Судят не по ловкости и силе,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Не по славе, что порой пуста.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не по тому, что он красивый,-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Внешняя увянет красота.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Судят вовсе не по той причине,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Что кругом пример с него берут.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А по отношению мужчины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К женщине. И это главный суд</a:t>
            </a:r>
            <a:r>
              <a:rPr lang="ru-RU" sz="2000" dirty="0" smtClean="0">
                <a:solidFill>
                  <a:srgbClr val="7030A0"/>
                </a:solidFill>
              </a:rPr>
              <a:t>!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077" name="Picture 5" descr="C:\Users\adminka\Desktop\ирина евгеньевна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8640"/>
            <a:ext cx="2757984" cy="2068488"/>
          </a:xfrm>
          <a:prstGeom prst="rect">
            <a:avLst/>
          </a:prstGeom>
          <a:noFill/>
        </p:spPr>
      </p:pic>
      <p:pic>
        <p:nvPicPr>
          <p:cNvPr id="3078" name="Picture 6" descr="C:\Users\adminka\Desktop\ирина евгеньевн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43433"/>
            <a:ext cx="3261012" cy="2914567"/>
          </a:xfrm>
          <a:prstGeom prst="rect">
            <a:avLst/>
          </a:prstGeom>
          <a:noFill/>
        </p:spPr>
      </p:pic>
      <p:pic>
        <p:nvPicPr>
          <p:cNvPr id="9" name="Picture 4" descr="C:\Users\adminka\Desktop\ирина евгеньевна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981200"/>
            <a:ext cx="2603128" cy="3904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Как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хорошо, когда есть дочь, </a:t>
            </a:r>
            <a:endParaRPr lang="ru-RU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Как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солнце яркая, точь-в-точь! </a:t>
            </a:r>
            <a:endParaRPr lang="ru-RU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Такая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ласковая и родная, </a:t>
            </a:r>
            <a:endParaRPr lang="ru-RU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Такая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добрая и золотая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Волшебный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, сказочный цветочек, 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Счастливый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, нежный ангелочек, </a:t>
            </a:r>
            <a:endParaRPr lang="ru-RU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Луна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, что освещает ночь... </a:t>
            </a:r>
            <a:endParaRPr lang="ru-RU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Как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хорошо, когда есть дочь</a:t>
            </a:r>
            <a:endParaRPr lang="ru-RU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adminka\Desktop\ирина евгеньевна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20688"/>
            <a:ext cx="3919758" cy="2204864"/>
          </a:xfrm>
          <a:prstGeom prst="rect">
            <a:avLst/>
          </a:prstGeom>
          <a:noFill/>
        </p:spPr>
      </p:pic>
      <p:pic>
        <p:nvPicPr>
          <p:cNvPr id="4100" name="Picture 4" descr="C:\Users\adminka\Desktop\ирина евгеньевна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Учитель, сколько же </a:t>
            </a:r>
            <a:r>
              <a:rPr lang="ru-RU" b="1" dirty="0" smtClean="0">
                <a:solidFill>
                  <a:srgbClr val="FF0000"/>
                </a:solidFill>
              </a:rPr>
              <a:t>терпенья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Таите </a:t>
            </a:r>
            <a:r>
              <a:rPr lang="ru-RU" b="1" dirty="0" smtClean="0">
                <a:solidFill>
                  <a:srgbClr val="FF0000"/>
                </a:solidFill>
              </a:rPr>
              <a:t>вы в своей </a:t>
            </a:r>
            <a:r>
              <a:rPr lang="ru-RU" b="1" dirty="0" smtClean="0">
                <a:solidFill>
                  <a:srgbClr val="FF0000"/>
                </a:solidFill>
              </a:rPr>
              <a:t>душе,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Волненья</a:t>
            </a:r>
            <a:r>
              <a:rPr lang="ru-RU" b="1" dirty="0" smtClean="0">
                <a:solidFill>
                  <a:srgbClr val="FF0000"/>
                </a:solidFill>
              </a:rPr>
              <a:t>, думы и сомненья </a:t>
            </a:r>
            <a:r>
              <a:rPr lang="ru-RU" b="1" dirty="0" smtClean="0">
                <a:solidFill>
                  <a:srgbClr val="FF0000"/>
                </a:solidFill>
              </a:rPr>
              <a:t>–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Все </a:t>
            </a:r>
            <a:r>
              <a:rPr lang="ru-RU" b="1" dirty="0" smtClean="0">
                <a:solidFill>
                  <a:srgbClr val="FF0000"/>
                </a:solidFill>
              </a:rPr>
              <a:t>пережили вы уже.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Какая ж быть должна любовь,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Чтоб ее детям посвящать!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 каждого характер свой,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каждый нужно понимать.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Ведь детям нужно отдавать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 сердца своего </a:t>
            </a:r>
            <a:r>
              <a:rPr lang="ru-RU" b="1" dirty="0" smtClean="0">
                <a:solidFill>
                  <a:srgbClr val="FF0000"/>
                </a:solidFill>
              </a:rPr>
              <a:t>частицу,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Им </a:t>
            </a:r>
            <a:r>
              <a:rPr lang="ru-RU" b="1" dirty="0" smtClean="0">
                <a:solidFill>
                  <a:srgbClr val="FF0000"/>
                </a:solidFill>
              </a:rPr>
              <a:t>каждый день добра </a:t>
            </a:r>
            <a:r>
              <a:rPr lang="ru-RU" b="1" dirty="0" smtClean="0">
                <a:solidFill>
                  <a:srgbClr val="FF0000"/>
                </a:solidFill>
              </a:rPr>
              <a:t>желать,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 </a:t>
            </a:r>
            <a:r>
              <a:rPr lang="ru-RU" b="1" dirty="0" smtClean="0">
                <a:solidFill>
                  <a:srgbClr val="FF0000"/>
                </a:solidFill>
              </a:rPr>
              <a:t>них и думать, и </a:t>
            </a:r>
            <a:r>
              <a:rPr lang="ru-RU" b="1" dirty="0" smtClean="0">
                <a:solidFill>
                  <a:srgbClr val="FF0000"/>
                </a:solidFill>
              </a:rPr>
              <a:t>молиться,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дать страдать, не дать лениться.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Чтоб вы, хотим мы, не грустили,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Обида камнем не ложилась,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все добро, что вы вложили,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Отдачей к вам чтоб возвратилось.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2" descr="SWScan0000100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052736"/>
            <a:ext cx="4161147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ka\Desktop\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8309"/>
            <a:ext cx="6649691" cy="6649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90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Уважаемая Ирина Евгеньевна! </vt:lpstr>
      <vt:lpstr>С юбилеем!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adminka</dc:creator>
  <cp:lastModifiedBy>adminka</cp:lastModifiedBy>
  <cp:revision>10</cp:revision>
  <dcterms:created xsi:type="dcterms:W3CDTF">2019-12-16T15:17:50Z</dcterms:created>
  <dcterms:modified xsi:type="dcterms:W3CDTF">2019-12-16T16:58:08Z</dcterms:modified>
</cp:coreProperties>
</file>