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75" r:id="rId8"/>
    <p:sldId id="274" r:id="rId9"/>
    <p:sldId id="273" r:id="rId10"/>
    <p:sldId id="272" r:id="rId11"/>
    <p:sldId id="271" r:id="rId12"/>
    <p:sldId id="270" r:id="rId13"/>
    <p:sldId id="263" r:id="rId14"/>
    <p:sldId id="269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91;&#1079;&#1099;&#1082;&#1072;%20&#1076;&#1083;&#1103;%20&#1092;&#1086;&#1085;&#1072;%20&#8212;%20&#1087;&#1086;&#1079;&#1076;&#1088;&#1072;&#1074;&#1083;&#1077;&#1085;&#1080;&#1077;%20(www.mixmuz.ru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Desktop\maxresdefault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501008"/>
            <a:ext cx="8312472" cy="3168352"/>
          </a:xfrm>
          <a:prstGeom prst="rect">
            <a:avLst/>
          </a:prstGeom>
          <a:noFill/>
        </p:spPr>
      </p:pic>
      <p:pic>
        <p:nvPicPr>
          <p:cNvPr id="4" name="Picture 2" descr="K:\Фото Павленко Т.А\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0648"/>
            <a:ext cx="3384376" cy="4200708"/>
          </a:xfrm>
          <a:prstGeom prst="rect">
            <a:avLst/>
          </a:prstGeom>
          <a:noFill/>
        </p:spPr>
      </p:pic>
      <p:pic>
        <p:nvPicPr>
          <p:cNvPr id="6" name="Музыка для фона — поздравление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K:\Фото Павленко Т.А\1996-199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7488832" cy="583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K:\Фото Павленко Т.А\1999-200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70" y="908720"/>
            <a:ext cx="7016890" cy="5547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K:\Фото Павленко Т.А\2008-20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560839" cy="5691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12" descr="DSCN03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23955"/>
            <a:ext cx="4464496" cy="3534045"/>
          </a:xfrm>
          <a:ln>
            <a:solidFill>
              <a:srgbClr val="FF0000"/>
            </a:solidFill>
          </a:ln>
        </p:spPr>
      </p:pic>
      <p:pic>
        <p:nvPicPr>
          <p:cNvPr id="3074" name="Picture 2" descr="K:\Фото Павленко Т.А\2012-201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6015" y="0"/>
            <a:ext cx="5227985" cy="3623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:\Фото Павленко Т.А\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679574"/>
            <a:ext cx="6442720" cy="4412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adminka\Desktop\pozdravitelnaya-otkrytka-zhenschine-na-ubile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42990"/>
            <a:ext cx="4032448" cy="4032448"/>
          </a:xfrm>
          <a:prstGeom prst="rect">
            <a:avLst/>
          </a:prstGeom>
          <a:noFill/>
        </p:spPr>
      </p:pic>
      <p:pic>
        <p:nvPicPr>
          <p:cNvPr id="4099" name="Picture 3" descr="C:\Users\adminka\Desktop\50-летие-700x3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0"/>
            <a:ext cx="5220072" cy="3511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Desktop\0e44ba0cd645a9cd2adbacc9103172f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08720"/>
            <a:ext cx="7821188" cy="4615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Дорогая наша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Татьяна Анатольевна!!!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adminka\Desktop\25074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97075"/>
            <a:ext cx="7239000" cy="407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50480" y="320040"/>
            <a:ext cx="45719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Users\adminka\Desktop\otkryt_kolleg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0700" y="332656"/>
            <a:ext cx="5733628" cy="598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ka\Desktop\s120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04" y="3726234"/>
            <a:ext cx="4483720" cy="2730129"/>
          </a:xfrm>
          <a:prstGeom prst="rect">
            <a:avLst/>
          </a:prstGeom>
          <a:noFill/>
        </p:spPr>
      </p:pic>
      <p:pic>
        <p:nvPicPr>
          <p:cNvPr id="4" name="Picture 6" descr="P1000379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07904" y="404664"/>
            <a:ext cx="4841875" cy="3630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ka\Desktop\orig (1)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91" y="332656"/>
            <a:ext cx="7706469" cy="5605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ka\Desktop\uchitelu_s_dnem_rozhdenija_uchit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145482" cy="4525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K:\Фото Павленко Т.А\1989-199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272808" cy="5691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K:\Фото Павленко Т.А\1989-1993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488832" cy="5525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K:\Фото Павленко Т.А\1993-19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770485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5</Words>
  <Application>Microsoft Office PowerPoint</Application>
  <PresentationFormat>Экран (4:3)</PresentationFormat>
  <Paragraphs>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Дорогая наша  Татьяна Анатольевна!!!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2016 год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adminka</dc:creator>
  <cp:lastModifiedBy>Пользователь</cp:lastModifiedBy>
  <cp:revision>9</cp:revision>
  <dcterms:created xsi:type="dcterms:W3CDTF">2019-04-21T11:45:57Z</dcterms:created>
  <dcterms:modified xsi:type="dcterms:W3CDTF">2019-04-23T08:12:29Z</dcterms:modified>
</cp:coreProperties>
</file>