
<file path=[Content_Types].xml><?xml version="1.0" encoding="utf-8"?>
<Types xmlns="http://schemas.openxmlformats.org/package/2006/content-types">
  <Default Extension="jpeg" ContentType="image/jpeg"/>
  <Default Extension="mp3" ContentType="audio/m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7" r:id="rId2"/>
    <p:sldId id="258" r:id="rId3"/>
    <p:sldId id="260" r:id="rId4"/>
    <p:sldId id="261" r:id="rId5"/>
    <p:sldId id="262" r:id="rId6"/>
    <p:sldId id="263" r:id="rId7"/>
    <p:sldId id="264" r:id="rId8"/>
    <p:sldId id="265" r:id="rId9"/>
    <p:sldId id="267" r:id="rId10"/>
    <p:sldId id="266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8" d="100"/>
          <a:sy n="108" d="100"/>
        </p:scale>
        <p:origin x="1704" y="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 flipH="1">
            <a:off x="2667000" y="0"/>
            <a:ext cx="6477000" cy="6858000"/>
          </a:xfrm>
          <a:prstGeom prst="rect">
            <a:avLst/>
          </a:prstGeom>
          <a:blipFill>
            <a:blip r:embed="rId2" cstate="print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00000" r="50000"/>
                </a:path>
                <a:tileRect/>
              </a:gradFill>
            </a:fillOverlay>
            <a:innerShdw blurRad="63500" dist="44450" dir="10800000">
              <a:srgbClr val="000000">
                <a:alpha val="5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 rot="16200000">
            <a:off x="-762000" y="3429000"/>
            <a:ext cx="6858000" cy="0"/>
          </a:xfrm>
          <a:prstGeom prst="line">
            <a:avLst/>
          </a:prstGeom>
          <a:noFill/>
          <a:ln w="11430" cap="flat" cmpd="sng" algn="ctr">
            <a:solidFill>
              <a:schemeClr val="bg1">
                <a:shade val="9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ctrTitle"/>
          </p:nvPr>
        </p:nvSpPr>
        <p:spPr>
          <a:xfrm>
            <a:off x="3366868" y="533400"/>
            <a:ext cx="5105400" cy="2868168"/>
          </a:xfrm>
        </p:spPr>
        <p:txBody>
          <a:bodyPr lIns="45720" tIns="0" rIns="45720">
            <a:noAutofit/>
          </a:bodyPr>
          <a:lstStyle>
            <a:lvl1pPr algn="r">
              <a:defRPr sz="4200" b="1"/>
            </a:lvl1pPr>
            <a:extLst/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25" name="Подзаголовок 24"/>
          <p:cNvSpPr>
            <a:spLocks noGrp="1"/>
          </p:cNvSpPr>
          <p:nvPr>
            <p:ph type="subTitle" idx="1"/>
          </p:nvPr>
        </p:nvSpPr>
        <p:spPr>
          <a:xfrm>
            <a:off x="3354442" y="3539864"/>
            <a:ext cx="5114778" cy="1101248"/>
          </a:xfrm>
        </p:spPr>
        <p:txBody>
          <a:bodyPr lIns="45720" tIns="0" rIns="45720" bIns="0"/>
          <a:lstStyle>
            <a:lvl1pPr marL="0" indent="0" algn="r">
              <a:buNone/>
              <a:defRPr sz="2200">
                <a:solidFill>
                  <a:srgbClr val="FFFFFF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/>
              <a:t>Образец подзаголовка</a:t>
            </a:r>
            <a:endParaRPr kumimoji="0" lang="en-US"/>
          </a:p>
        </p:txBody>
      </p:sp>
      <p:sp>
        <p:nvSpPr>
          <p:cNvPr id="31" name="Дата 30"/>
          <p:cNvSpPr>
            <a:spLocks noGrp="1"/>
          </p:cNvSpPr>
          <p:nvPr>
            <p:ph type="dt" sz="half" idx="10"/>
          </p:nvPr>
        </p:nvSpPr>
        <p:spPr>
          <a:xfrm>
            <a:off x="5871224" y="6557946"/>
            <a:ext cx="2002464" cy="226902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25.10.2019</a:t>
            </a:fld>
            <a:endParaRPr lang="ru-RU"/>
          </a:p>
        </p:txBody>
      </p:sp>
      <p:sp>
        <p:nvSpPr>
          <p:cNvPr id="18" name="Нижний колонтитул 17"/>
          <p:cNvSpPr>
            <a:spLocks noGrp="1"/>
          </p:cNvSpPr>
          <p:nvPr>
            <p:ph type="ftr" sz="quarter" idx="11"/>
          </p:nvPr>
        </p:nvSpPr>
        <p:spPr>
          <a:xfrm>
            <a:off x="2819400" y="6557946"/>
            <a:ext cx="2927722" cy="228600"/>
          </a:xfrm>
        </p:spPr>
        <p:txBody>
          <a:bodyPr/>
          <a:lstStyle>
            <a:lvl1pPr>
              <a:defRPr lang="en-US" dirty="0">
                <a:solidFill>
                  <a:srgbClr val="FFFFFF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7880884" y="6556248"/>
            <a:ext cx="588336" cy="228600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53200" y="274955"/>
            <a:ext cx="1524000" cy="5851525"/>
          </a:xfrm>
        </p:spPr>
        <p:txBody>
          <a:bodyPr vert="eaVert" anchor="t"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2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242816" y="6557946"/>
            <a:ext cx="2002464" cy="226902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25.10.2019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57200" y="6556248"/>
            <a:ext cx="3657600" cy="228600"/>
          </a:xfr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254496" y="6553200"/>
            <a:ext cx="588336" cy="2286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6800" y="2821837"/>
            <a:ext cx="6255488" cy="1362075"/>
          </a:xfrm>
        </p:spPr>
        <p:txBody>
          <a:bodyPr tIns="0" anchor="t"/>
          <a:lstStyle>
            <a:lvl1pPr algn="r">
              <a:buNone/>
              <a:defRPr sz="4200" b="1" cap="all"/>
            </a:lvl1pPr>
            <a:extLst/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066800" y="1905000"/>
            <a:ext cx="6255488" cy="743507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724238" y="6556810"/>
            <a:ext cx="2002464" cy="226902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25.10.2019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1735358" y="6556810"/>
            <a:ext cx="2895600" cy="228600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733952" y="6555112"/>
            <a:ext cx="588336" cy="228600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178808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25.10.2019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178808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178808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25.10.2019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25.10.2019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25.10.2019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5897880" cy="1173480"/>
          </a:xfrm>
        </p:spPr>
        <p:txBody>
          <a:bodyPr wrap="square" anchor="b"/>
          <a:lstStyle>
            <a:lvl1pPr algn="l">
              <a:buNone/>
              <a:defRPr lang="en-US" sz="2400" baseline="0" smtClean="0"/>
            </a:lvl1pPr>
            <a:extLst/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97416"/>
            <a:ext cx="5897880" cy="602512"/>
          </a:xfrm>
        </p:spPr>
        <p:txBody>
          <a:bodyPr rot="0" spcFirstLastPara="0" vertOverflow="overflow" horzOverflow="overflow" vert="horz" wrap="square" lIns="45720" tIns="0" rIns="0" bIns="0" numCol="1" spcCol="0" rtlCol="0" fromWordArt="0" anchor="t" anchorCtr="0" forceAA="0" compatLnSpc="1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7239000" cy="437175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25.10.2019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 rot="21240000">
            <a:off x="597968" y="1004668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5000" dist="127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 rot="21420000">
            <a:off x="596706" y="998816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8000" dist="12700" dir="5400000" algn="tl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89098" y="1143000"/>
            <a:ext cx="3429000" cy="2057400"/>
          </a:xfrm>
        </p:spPr>
        <p:txBody>
          <a:bodyPr vert="horz" anchor="b"/>
          <a:lstStyle>
            <a:lvl1pPr algn="l">
              <a:buNone/>
              <a:defRPr sz="3000" b="1" baseline="0">
                <a:ln w="500">
                  <a:solidFill>
                    <a:schemeClr val="tx2">
                      <a:shade val="10000"/>
                      <a:satMod val="135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</a:defRPr>
            </a:lvl1pPr>
            <a:extLst/>
          </a:lstStyle>
          <a:p>
            <a:r>
              <a:rPr kumimoji="0" lang="ru-RU"/>
              <a:t>Образец заголовка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389098" y="3283634"/>
            <a:ext cx="3429000" cy="1920240"/>
          </a:xfrm>
        </p:spPr>
        <p:txBody>
          <a:bodyPr rot="0" spcFirstLastPara="0" vertOverflow="overflow" horzOverflow="overflow" vert="horz" wrap="square" lIns="82296" tIns="0" rIns="0" bIns="0" numCol="1" spcCol="0" rtlCol="0" fromWordArt="0" anchor="t" anchorCtr="0" forceAA="0" compatLnSpc="1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400" baseline="0">
                <a:solidFill>
                  <a:schemeClr val="tx1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marL="0" marR="0" lvl="0" indent="0" algn="l" defTabSz="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73000"/>
              <a:buFontTx/>
              <a:buNone/>
              <a:tabLst/>
              <a:defRPr/>
            </a:pPr>
            <a:r>
              <a:rPr kumimoji="0"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25.10.2019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Рисунок 9"/>
          <p:cNvSpPr>
            <a:spLocks noGrp="1"/>
          </p:cNvSpPr>
          <p:nvPr>
            <p:ph type="pic" idx="1"/>
          </p:nvPr>
        </p:nvSpPr>
        <p:spPr>
          <a:xfrm>
            <a:off x="663682" y="1041002"/>
            <a:ext cx="4206240" cy="4206240"/>
          </a:xfrm>
          <a:solidFill>
            <a:schemeClr val="bg2">
              <a:shade val="50000"/>
            </a:schemeClr>
          </a:solidFill>
          <a:ln w="107950">
            <a:solidFill>
              <a:srgbClr val="FFFFFF"/>
            </a:solidFill>
            <a:miter lim="800000"/>
          </a:ln>
          <a:effectLst>
            <a:outerShdw blurRad="44450" dist="3810" dir="5400000" algn="tl" rotWithShape="0">
              <a:srgbClr val="000000">
                <a:alpha val="60000"/>
              </a:srgbClr>
            </a:outerShdw>
          </a:effectLst>
          <a:scene3d>
            <a:camera prst="orthographicFront"/>
            <a:lightRig rig="threePt" dir="t"/>
          </a:scene3d>
          <a:sp3d contourW="3810"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/>
              <a:t>Вставка рисунка</a:t>
            </a:r>
            <a:endParaRPr kumimoji="0"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 flipH="1">
            <a:off x="8153400" y="0"/>
            <a:ext cx="990600" cy="6858000"/>
          </a:xfrm>
          <a:prstGeom prst="rect">
            <a:avLst/>
          </a:prstGeom>
          <a:blipFill>
            <a:blip r:embed="rId13" cstate="print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10000" r="50000" b="-10000"/>
                </a:path>
                <a:tileRect/>
              </a:gradFill>
            </a:fillOverlay>
            <a:innerShdw blurRad="63500" dist="44450" dir="10800000">
              <a:srgbClr val="000000">
                <a:alpha val="45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143000"/>
          </a:xfrm>
          <a:prstGeom prst="rect">
            <a:avLst/>
          </a:prstGeom>
        </p:spPr>
        <p:txBody>
          <a:bodyPr vert="horz" lIns="45720" tIns="0" rIns="45720" bIns="0" anchor="b" anchorCtr="0">
            <a:normAutofit/>
          </a:bodyPr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1" name="Текст 30"/>
          <p:cNvSpPr>
            <a:spLocks noGrp="1"/>
          </p:cNvSpPr>
          <p:nvPr>
            <p:ph type="body" idx="1"/>
          </p:nvPr>
        </p:nvSpPr>
        <p:spPr>
          <a:xfrm>
            <a:off x="457200" y="1609416"/>
            <a:ext cx="7239000" cy="48463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/>
              <a:t>Образец текста</a:t>
            </a:r>
          </a:p>
          <a:p>
            <a:pPr lvl="1" eaLnBrk="1" latinLnBrk="0" hangingPunct="1"/>
            <a:r>
              <a:rPr kumimoji="0" lang="ru-RU"/>
              <a:t>Второй уровень</a:t>
            </a:r>
          </a:p>
          <a:p>
            <a:pPr lvl="2" eaLnBrk="1" latinLnBrk="0" hangingPunct="1"/>
            <a:r>
              <a:rPr kumimoji="0" lang="ru-RU"/>
              <a:t>Третий уровень</a:t>
            </a:r>
          </a:p>
          <a:p>
            <a:pPr lvl="3" eaLnBrk="1" latinLnBrk="0" hangingPunct="1"/>
            <a:r>
              <a:rPr kumimoji="0" lang="ru-RU"/>
              <a:t>Четвертый уровень</a:t>
            </a:r>
          </a:p>
          <a:p>
            <a:pPr lvl="4" eaLnBrk="1" latinLnBrk="0" hangingPunct="1"/>
            <a:r>
              <a:rPr kumimoji="0" lang="ru-RU"/>
              <a:t>Пятый уровень</a:t>
            </a:r>
            <a:endParaRPr kumimoji="0" lang="en-US"/>
          </a:p>
        </p:txBody>
      </p:sp>
      <p:sp>
        <p:nvSpPr>
          <p:cNvPr id="27" name="Дата 26"/>
          <p:cNvSpPr>
            <a:spLocks noGrp="1"/>
          </p:cNvSpPr>
          <p:nvPr>
            <p:ph type="dt" sz="half" idx="2"/>
          </p:nvPr>
        </p:nvSpPr>
        <p:spPr>
          <a:xfrm>
            <a:off x="4245936" y="6557946"/>
            <a:ext cx="2002464" cy="226902"/>
          </a:xfrm>
          <a:prstGeom prst="rect">
            <a:avLst/>
          </a:prstGeom>
        </p:spPr>
        <p:txBody>
          <a:bodyPr vert="horz" tIns="0" bIns="0" anchor="b"/>
          <a:lstStyle>
            <a:lvl1pPr algn="l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25.10.2019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3"/>
          </p:nvPr>
        </p:nvSpPr>
        <p:spPr>
          <a:xfrm>
            <a:off x="457200" y="6557946"/>
            <a:ext cx="3657600" cy="228600"/>
          </a:xfrm>
          <a:prstGeom prst="rect">
            <a:avLst/>
          </a:prstGeom>
        </p:spPr>
        <p:txBody>
          <a:bodyPr vert="horz" tIns="0" bIns="0" anchor="b"/>
          <a:lstStyle>
            <a:lvl1pPr algn="r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4"/>
          </p:nvPr>
        </p:nvSpPr>
        <p:spPr>
          <a:xfrm>
            <a:off x="6251448" y="6556248"/>
            <a:ext cx="588336" cy="228600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rtl="0" eaLnBrk="1" latinLnBrk="0" hangingPunct="1">
        <a:spcBef>
          <a:spcPct val="0"/>
        </a:spcBef>
        <a:buNone/>
        <a:defRPr kumimoji="0" sz="3800" b="1" kern="1200" cap="all" baseline="0">
          <a:ln w="500">
            <a:solidFill>
              <a:schemeClr val="tx2">
                <a:shade val="20000"/>
                <a:satMod val="120000"/>
              </a:schemeClr>
            </a:solidFill>
          </a:ln>
          <a:gradFill>
            <a:gsLst>
              <a:gs pos="0">
                <a:schemeClr val="accent4">
                  <a:tint val="13000"/>
                </a:schemeClr>
              </a:gs>
              <a:gs pos="10000">
                <a:schemeClr val="accent4">
                  <a:tint val="20000"/>
                </a:schemeClr>
              </a:gs>
              <a:gs pos="49000">
                <a:schemeClr val="accent4">
                  <a:tint val="70000"/>
                </a:schemeClr>
              </a:gs>
              <a:gs pos="50000">
                <a:schemeClr val="accent4">
                  <a:tint val="97000"/>
                </a:schemeClr>
              </a:gs>
              <a:gs pos="100000">
                <a:schemeClr val="accent4">
                  <a:tint val="20000"/>
                </a:schemeClr>
              </a:gs>
            </a:gsLst>
            <a:lin ang="5400000" scaled="1"/>
          </a:gradFill>
          <a:effectLst/>
          <a:latin typeface="+mj-lt"/>
          <a:ea typeface="+mj-ea"/>
          <a:cs typeface="+mj-cs"/>
        </a:defRPr>
      </a:lvl1pPr>
      <a:extLst/>
    </p:titleStyle>
    <p:bodyStyle>
      <a:lvl1pPr marL="274320" indent="-274320" algn="l" rtl="0" eaLnBrk="1" latinLnBrk="0" hangingPunct="1">
        <a:spcBef>
          <a:spcPts val="600"/>
        </a:spcBef>
        <a:buClr>
          <a:schemeClr val="tx2"/>
        </a:buClr>
        <a:buSzPct val="73000"/>
        <a:buFont typeface="Wingdings 2"/>
        <a:buChar char=""/>
        <a:defRPr kumimoji="0" sz="26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21208" indent="-228600" algn="l" rtl="0" eaLnBrk="1" latinLnBrk="0" hangingPunct="1">
        <a:spcBef>
          <a:spcPts val="500"/>
        </a:spcBef>
        <a:buClr>
          <a:schemeClr val="accent4"/>
        </a:buClr>
        <a:buSzPct val="80000"/>
        <a:buFont typeface="Wingdings 2"/>
        <a:buChar char=""/>
        <a:defRPr kumimoji="0" sz="23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2pPr>
      <a:lvl3pPr marL="758952" indent="-228600" algn="l" rtl="0" eaLnBrk="1" latinLnBrk="0" hangingPunct="1">
        <a:spcBef>
          <a:spcPts val="400"/>
        </a:spcBef>
        <a:buClr>
          <a:schemeClr val="accent4"/>
        </a:buClr>
        <a:buSzPct val="60000"/>
        <a:buFont typeface="Wingdings"/>
        <a:buChar char="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22860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"/>
        <a:defRPr kumimoji="0" sz="20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4pPr>
      <a:lvl5pPr marL="1280160" indent="-228600" algn="l" rtl="0" eaLnBrk="1" latinLnBrk="0" hangingPunct="1">
        <a:spcBef>
          <a:spcPts val="400"/>
        </a:spcBef>
        <a:buClr>
          <a:schemeClr val="accent4"/>
        </a:buClr>
        <a:buSzPct val="70000"/>
        <a:buFont typeface="Wingdings"/>
        <a:buChar char="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72184" indent="-182880" algn="l" rtl="0" eaLnBrk="1" latinLnBrk="0" hangingPunct="1">
        <a:spcBef>
          <a:spcPts val="400"/>
        </a:spcBef>
        <a:buClr>
          <a:schemeClr val="accent4"/>
        </a:buClr>
        <a:buSzPct val="80000"/>
        <a:buFont typeface="Wingdings 2"/>
        <a:buChar char=""/>
        <a:defRPr kumimoji="0" sz="18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6pPr>
      <a:lvl7pPr marL="1673352" indent="-18288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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847088" indent="-182880" algn="l" rtl="0" eaLnBrk="1" latinLnBrk="0" hangingPunct="1">
        <a:spcBef>
          <a:spcPts val="300"/>
        </a:spcBef>
        <a:buClr>
          <a:schemeClr val="accent4"/>
        </a:buClr>
        <a:buSzPct val="100000"/>
        <a:buChar char="•"/>
        <a:defRPr kumimoji="0" sz="1600" kern="1200" baseline="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8pPr>
      <a:lvl9pPr marL="2057400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Wingdings"/>
        <a:buChar char="§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3.jpe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Трогательная музыка - для моднятия настроения_(Inkompmusic.ru).mp3">
            <a:hlinkClick r:id="" action="ppaction://media"/>
          </p:cNvPr>
          <p:cNvPicPr>
            <a:picLocks noGrp="1" noChangeAspect="1"/>
          </p:cNvPicPr>
          <p:nvPr>
            <p:ph idx="1"/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534400" y="6248400"/>
            <a:ext cx="609600" cy="609600"/>
          </a:xfrm>
        </p:spPr>
      </p:pic>
      <p:pic>
        <p:nvPicPr>
          <p:cNvPr id="1026" name="Picture 2" descr="C:\Users\adminka\Desktop\Новая папка (2)\otkrytka-k-yubileyu-zhenschine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188640"/>
            <a:ext cx="8352928" cy="626732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>
                <p:cTn id="7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44" name="Picture 4" descr="C:\Users\adminka\Desktop\Новая папка (2)\maxresdefault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188640"/>
            <a:ext cx="8576952" cy="482453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С Днем рождения,</a:t>
            </a:r>
            <a:br>
              <a:rPr lang="ru-RU" dirty="0"/>
            </a:br>
            <a:r>
              <a:rPr lang="ru-RU" dirty="0"/>
              <a:t> Елена Николаевна!!!</a:t>
            </a:r>
          </a:p>
        </p:txBody>
      </p:sp>
      <p:pic>
        <p:nvPicPr>
          <p:cNvPr id="2050" name="Picture 2" descr="C:\Users\adminka\Desktop\Новая папка (2)\i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1463040"/>
            <a:ext cx="4176464" cy="4710264"/>
          </a:xfrm>
          <a:prstGeom prst="rect">
            <a:avLst/>
          </a:prstGeom>
          <a:noFill/>
        </p:spPr>
      </p:pic>
      <p:pic>
        <p:nvPicPr>
          <p:cNvPr id="5" name="Picture 7" descr="P1000374">
            <a:extLst>
              <a:ext uri="{FF2B5EF4-FFF2-40B4-BE49-F238E27FC236}">
                <a16:creationId xmlns:a16="http://schemas.microsoft.com/office/drawing/2014/main" id="{939B7EA8-0BD5-4E76-B33C-2EB0B5644942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4451465" y="1653916"/>
            <a:ext cx="4692535" cy="3732415"/>
          </a:xfrm>
          <a:prstGeom prst="rect">
            <a:avLst/>
          </a:prstGeom>
          <a:ln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 descr="C:\Users\adminka\Desktop\Новая папка (2)\7ch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548680"/>
            <a:ext cx="8382001" cy="558165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4762872" cy="4525963"/>
          </a:xfrm>
        </p:spPr>
        <p:txBody>
          <a:bodyPr/>
          <a:lstStyle/>
          <a:p>
            <a:r>
              <a:rPr lang="ru-RU" dirty="0"/>
              <a:t>Хороша и артистична,</a:t>
            </a:r>
            <a:br>
              <a:rPr lang="ru-RU" dirty="0"/>
            </a:br>
            <a:r>
              <a:rPr lang="ru-RU" dirty="0"/>
              <a:t>Общительна и симпатична,</a:t>
            </a:r>
            <a:br>
              <a:rPr lang="ru-RU" dirty="0"/>
            </a:br>
            <a:r>
              <a:rPr lang="ru-RU" dirty="0"/>
              <a:t>Непредсказуема подчас —</a:t>
            </a:r>
            <a:br>
              <a:rPr lang="ru-RU" dirty="0"/>
            </a:br>
            <a:r>
              <a:rPr lang="ru-RU" dirty="0"/>
              <a:t>Все эти слова о вас! </a:t>
            </a:r>
          </a:p>
        </p:txBody>
      </p:sp>
      <p:pic>
        <p:nvPicPr>
          <p:cNvPr id="5122" name="Picture 2" descr="C:\Users\adminka\Desktop\Новая папка (2)\i (1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04048" y="620688"/>
            <a:ext cx="3657600" cy="4876800"/>
          </a:xfrm>
          <a:prstGeom prst="rect">
            <a:avLst/>
          </a:prstGeom>
          <a:noFill/>
        </p:spPr>
      </p:pic>
      <p:pic>
        <p:nvPicPr>
          <p:cNvPr id="5" name="Picture 2" descr="C:\Users\adminka\Desktop\Новая папка (2)\DSCN012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55576" y="3356992"/>
            <a:ext cx="4320480" cy="324036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600200"/>
            <a:ext cx="4355976" cy="4781128"/>
          </a:xfrm>
        </p:spPr>
        <p:txBody>
          <a:bodyPr/>
          <a:lstStyle/>
          <a:p>
            <a:r>
              <a:rPr lang="ru-RU" dirty="0"/>
              <a:t>Что семья для человека?</a:t>
            </a:r>
            <a:br>
              <a:rPr lang="ru-RU" dirty="0"/>
            </a:br>
            <a:r>
              <a:rPr lang="ru-RU" dirty="0"/>
              <a:t>Там, где ждут тебя и любят,</a:t>
            </a:r>
            <a:br>
              <a:rPr lang="ru-RU" dirty="0"/>
            </a:br>
            <a:r>
              <a:rPr lang="ru-RU" dirty="0"/>
              <a:t>Где теплом души согреют</a:t>
            </a:r>
            <a:br>
              <a:rPr lang="ru-RU" dirty="0"/>
            </a:br>
            <a:r>
              <a:rPr lang="ru-RU" dirty="0"/>
              <a:t>Милые, родные люди! </a:t>
            </a:r>
          </a:p>
          <a:p>
            <a:endParaRPr lang="ru-RU" dirty="0"/>
          </a:p>
        </p:txBody>
      </p:sp>
      <p:pic>
        <p:nvPicPr>
          <p:cNvPr id="6146" name="Picture 2" descr="C:\Users\adminka\Desktop\Новая папка (2)\IMG_660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01418" y="1700808"/>
            <a:ext cx="4942582" cy="381642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268760"/>
            <a:ext cx="154360" cy="148878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404664"/>
            <a:ext cx="4644008" cy="5721499"/>
          </a:xfrm>
        </p:spPr>
        <p:txBody>
          <a:bodyPr>
            <a:normAutofit/>
          </a:bodyPr>
          <a:lstStyle/>
          <a:p>
            <a:r>
              <a:rPr lang="ru-RU" dirty="0"/>
              <a:t>Дети — ваше продолжение,</a:t>
            </a:r>
            <a:br>
              <a:rPr lang="ru-RU" dirty="0"/>
            </a:br>
            <a:r>
              <a:rPr lang="ru-RU" dirty="0"/>
              <a:t>С ними ярче жизнь, богаче,</a:t>
            </a:r>
            <a:br>
              <a:rPr lang="ru-RU" dirty="0"/>
            </a:br>
            <a:r>
              <a:rPr lang="ru-RU" dirty="0"/>
              <a:t>Семьи дружной украшение —</a:t>
            </a:r>
            <a:br>
              <a:rPr lang="ru-RU" dirty="0"/>
            </a:br>
            <a:r>
              <a:rPr lang="ru-RU" dirty="0"/>
              <a:t>Только так, а не иначе.</a:t>
            </a:r>
          </a:p>
          <a:p>
            <a:endParaRPr lang="ru-RU" dirty="0"/>
          </a:p>
        </p:txBody>
      </p:sp>
      <p:pic>
        <p:nvPicPr>
          <p:cNvPr id="7171" name="Picture 3" descr="C:\Users\adminka\Desktop\Новая папка (2)\IMG_659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11960" y="332656"/>
            <a:ext cx="4712325" cy="3140323"/>
          </a:xfrm>
          <a:prstGeom prst="rect">
            <a:avLst/>
          </a:prstGeom>
          <a:noFill/>
        </p:spPr>
      </p:pic>
      <p:pic>
        <p:nvPicPr>
          <p:cNvPr id="7172" name="Picture 4" descr="C:\Users\adminka\Desktop\Новая папка (2)\IMG_6598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04048" y="3521968"/>
            <a:ext cx="3336032" cy="3336032"/>
          </a:xfrm>
          <a:prstGeom prst="rect">
            <a:avLst/>
          </a:prstGeom>
          <a:noFill/>
        </p:spPr>
      </p:pic>
      <p:pic>
        <p:nvPicPr>
          <p:cNvPr id="7173" name="Picture 5" descr="C:\Users\adminka\Desktop\Новая папка (2)\IMG_660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3525899"/>
            <a:ext cx="5076056" cy="333210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370384" cy="418058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476672"/>
            <a:ext cx="3394720" cy="5688632"/>
          </a:xfrm>
        </p:spPr>
        <p:txBody>
          <a:bodyPr>
            <a:normAutofit/>
          </a:bodyPr>
          <a:lstStyle/>
          <a:p>
            <a:r>
              <a:rPr lang="ru-RU" dirty="0"/>
              <a:t>Пусть Ваш дом лишь друзья посещают,</a:t>
            </a:r>
            <a:br>
              <a:rPr lang="ru-RU" dirty="0"/>
            </a:br>
            <a:r>
              <a:rPr lang="ru-RU" dirty="0"/>
              <a:t>Стороною обходит беда.</a:t>
            </a:r>
            <a:br>
              <a:rPr lang="ru-RU" dirty="0"/>
            </a:br>
            <a:r>
              <a:rPr lang="ru-RU" dirty="0"/>
              <a:t>С чистым сердцем мы Вам желаем:</a:t>
            </a:r>
            <a:br>
              <a:rPr lang="ru-RU" dirty="0"/>
            </a:br>
            <a:r>
              <a:rPr lang="ru-RU" dirty="0"/>
              <a:t>Не болеть, не грустить никогда.</a:t>
            </a:r>
          </a:p>
        </p:txBody>
      </p:sp>
      <p:pic>
        <p:nvPicPr>
          <p:cNvPr id="8194" name="Picture 2" descr="C:\Users\adminka\Desktop\Новая папка (2)\i (2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3968" y="620688"/>
            <a:ext cx="3969370" cy="580356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9218" name="Picture 2" descr="C:\Users\adminka\Desktop\Новая папка (2)\s_dnem_rozhdenija_zhenshhine_stihi_krasivye_8_115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560" y="404664"/>
            <a:ext cx="7430737" cy="53105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24328" y="320040"/>
            <a:ext cx="171872" cy="156632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95536" y="260648"/>
            <a:ext cx="3384376" cy="4752528"/>
          </a:xfrm>
        </p:spPr>
        <p:txBody>
          <a:bodyPr>
            <a:normAutofit/>
          </a:bodyPr>
          <a:lstStyle/>
          <a:p>
            <a:r>
              <a:rPr lang="ru-RU" sz="1500" dirty="0">
                <a:latin typeface="Times New Roman" pitchFamily="18" charset="0"/>
                <a:cs typeface="Times New Roman" pitchFamily="18" charset="0"/>
              </a:rPr>
              <a:t>Нашим дружным коллективом</a:t>
            </a:r>
            <a:br>
              <a:rPr lang="ru-RU" sz="1500" dirty="0">
                <a:latin typeface="Times New Roman" pitchFamily="18" charset="0"/>
                <a:cs typeface="Times New Roman" pitchFamily="18" charset="0"/>
              </a:rPr>
            </a:br>
            <a:r>
              <a:rPr lang="ru-RU" sz="1500" dirty="0">
                <a:latin typeface="Times New Roman" pitchFamily="18" charset="0"/>
                <a:cs typeface="Times New Roman" pitchFamily="18" charset="0"/>
              </a:rPr>
              <a:t>Разрешите поздравить Вас от души.</a:t>
            </a:r>
          </a:p>
          <a:p>
            <a:r>
              <a:rPr lang="ru-RU" sz="1500" dirty="0">
                <a:latin typeface="Times New Roman" pitchFamily="18" charset="0"/>
                <a:cs typeface="Times New Roman" pitchFamily="18" charset="0"/>
              </a:rPr>
              <a:t>Пожелать вам легких будней</a:t>
            </a:r>
            <a:br>
              <a:rPr lang="ru-RU" sz="1500" dirty="0">
                <a:latin typeface="Times New Roman" pitchFamily="18" charset="0"/>
                <a:cs typeface="Times New Roman" pitchFamily="18" charset="0"/>
              </a:rPr>
            </a:br>
            <a:r>
              <a:rPr lang="ru-RU" sz="1500" dirty="0">
                <a:latin typeface="Times New Roman" pitchFamily="18" charset="0"/>
                <a:cs typeface="Times New Roman" pitchFamily="18" charset="0"/>
              </a:rPr>
              <a:t>И приятных выходных,</a:t>
            </a:r>
            <a:br>
              <a:rPr lang="ru-RU" sz="1500" dirty="0">
                <a:latin typeface="Times New Roman" pitchFamily="18" charset="0"/>
                <a:cs typeface="Times New Roman" pitchFamily="18" charset="0"/>
              </a:rPr>
            </a:br>
            <a:r>
              <a:rPr lang="ru-RU" sz="1500" dirty="0">
                <a:latin typeface="Times New Roman" pitchFamily="18" charset="0"/>
                <a:cs typeface="Times New Roman" pitchFamily="18" charset="0"/>
              </a:rPr>
              <a:t>Чтобы времени хватало</a:t>
            </a:r>
            <a:br>
              <a:rPr lang="ru-RU" sz="1500" dirty="0">
                <a:latin typeface="Times New Roman" pitchFamily="18" charset="0"/>
                <a:cs typeface="Times New Roman" pitchFamily="18" charset="0"/>
              </a:rPr>
            </a:br>
            <a:r>
              <a:rPr lang="ru-RU" sz="1500" dirty="0">
                <a:latin typeface="Times New Roman" pitchFamily="18" charset="0"/>
                <a:cs typeface="Times New Roman" pitchFamily="18" charset="0"/>
              </a:rPr>
              <a:t>На знакомых и родных.</a:t>
            </a:r>
          </a:p>
          <a:p>
            <a:r>
              <a:rPr lang="ru-RU" sz="1500" dirty="0">
                <a:latin typeface="Times New Roman" pitchFamily="18" charset="0"/>
                <a:cs typeface="Times New Roman" pitchFamily="18" charset="0"/>
              </a:rPr>
              <a:t>Пусть всегда работы много,</a:t>
            </a:r>
            <a:br>
              <a:rPr lang="ru-RU" sz="1500" dirty="0">
                <a:latin typeface="Times New Roman" pitchFamily="18" charset="0"/>
                <a:cs typeface="Times New Roman" pitchFamily="18" charset="0"/>
              </a:rPr>
            </a:br>
            <a:r>
              <a:rPr lang="ru-RU" sz="1500" dirty="0">
                <a:latin typeface="Times New Roman" pitchFamily="18" charset="0"/>
                <a:cs typeface="Times New Roman" pitchFamily="18" charset="0"/>
              </a:rPr>
              <a:t>Не приходится скучать,</a:t>
            </a:r>
            <a:br>
              <a:rPr lang="ru-RU" sz="1500" dirty="0">
                <a:latin typeface="Times New Roman" pitchFamily="18" charset="0"/>
                <a:cs typeface="Times New Roman" pitchFamily="18" charset="0"/>
              </a:rPr>
            </a:br>
            <a:r>
              <a:rPr lang="ru-RU" sz="1500" dirty="0">
                <a:latin typeface="Times New Roman" pitchFamily="18" charset="0"/>
                <a:cs typeface="Times New Roman" pitchFamily="18" charset="0"/>
              </a:rPr>
              <a:t>Но вы можете умело</a:t>
            </a:r>
            <a:br>
              <a:rPr lang="ru-RU" sz="1500" dirty="0">
                <a:latin typeface="Times New Roman" pitchFamily="18" charset="0"/>
                <a:cs typeface="Times New Roman" pitchFamily="18" charset="0"/>
              </a:rPr>
            </a:br>
            <a:r>
              <a:rPr lang="ru-RU" sz="1500" dirty="0">
                <a:latin typeface="Times New Roman" pitchFamily="18" charset="0"/>
                <a:cs typeface="Times New Roman" pitchFamily="18" charset="0"/>
              </a:rPr>
              <a:t>Всем задания раздать.</a:t>
            </a:r>
          </a:p>
          <a:p>
            <a:r>
              <a:rPr lang="ru-RU" sz="1500" dirty="0">
                <a:latin typeface="Times New Roman" pitchFamily="18" charset="0"/>
                <a:cs typeface="Times New Roman" pitchFamily="18" charset="0"/>
              </a:rPr>
              <a:t>Пусть удача будет с вами,</a:t>
            </a:r>
            <a:br>
              <a:rPr lang="ru-RU" sz="1500" dirty="0">
                <a:latin typeface="Times New Roman" pitchFamily="18" charset="0"/>
                <a:cs typeface="Times New Roman" pitchFamily="18" charset="0"/>
              </a:rPr>
            </a:br>
            <a:r>
              <a:rPr lang="ru-RU" sz="1500" dirty="0">
                <a:latin typeface="Times New Roman" pitchFamily="18" charset="0"/>
                <a:cs typeface="Times New Roman" pitchFamily="18" charset="0"/>
              </a:rPr>
              <a:t>В гору все идут дела.</a:t>
            </a:r>
            <a:br>
              <a:rPr lang="ru-RU" sz="1500" dirty="0">
                <a:latin typeface="Times New Roman" pitchFamily="18" charset="0"/>
                <a:cs typeface="Times New Roman" pitchFamily="18" charset="0"/>
              </a:rPr>
            </a:br>
            <a:r>
              <a:rPr lang="ru-RU" sz="1500" dirty="0">
                <a:latin typeface="Times New Roman" pitchFamily="18" charset="0"/>
                <a:cs typeface="Times New Roman" pitchFamily="18" charset="0"/>
              </a:rPr>
              <a:t>Пожелаем вам здоровья,</a:t>
            </a:r>
            <a:br>
              <a:rPr lang="ru-RU" sz="1500" dirty="0">
                <a:latin typeface="Times New Roman" pitchFamily="18" charset="0"/>
                <a:cs typeface="Times New Roman" pitchFamily="18" charset="0"/>
              </a:rPr>
            </a:br>
            <a:r>
              <a:rPr lang="ru-RU" sz="1500" dirty="0">
                <a:latin typeface="Times New Roman" pitchFamily="18" charset="0"/>
                <a:cs typeface="Times New Roman" pitchFamily="18" charset="0"/>
              </a:rPr>
              <a:t>Счастья, радости, добра!</a:t>
            </a:r>
          </a:p>
          <a:p>
            <a:endParaRPr lang="ru-RU" dirty="0"/>
          </a:p>
        </p:txBody>
      </p:sp>
      <p:pic>
        <p:nvPicPr>
          <p:cNvPr id="5" name="Picture 7" descr="P100037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>
          <a:xfrm>
            <a:off x="3094569" y="801329"/>
            <a:ext cx="3501256" cy="2625942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5EADC236-B2F7-41BF-9DDC-02223BCAAFE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49432" y="0"/>
            <a:ext cx="2949792" cy="3933056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BE98C786-46B8-467B-96CC-484C7DA11B1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25274" y="3140968"/>
            <a:ext cx="3277631" cy="4361088"/>
          </a:xfrm>
          <a:prstGeom prst="rect">
            <a:avLst/>
          </a:prstGeom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зящная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Изящная">
      <a:majorFont>
        <a:latin typeface="Trebuchet MS"/>
        <a:ea typeface=""/>
        <a:cs typeface=""/>
        <a:font script="Jpan" typeface="HG丸ｺﾞｼｯｸM-PRO"/>
        <a:font script="Hang" typeface="HY그래픽M"/>
        <a:font script="Hans" typeface="黑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rebuchet MS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Изящная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80000"/>
              </a:schemeClr>
              <a:schemeClr val="phClr">
                <a:tint val="500"/>
                <a:satMod val="150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Opulent</Template>
  <TotalTime>38</TotalTime>
  <Words>22</Words>
  <Application>Microsoft Office PowerPoint</Application>
  <PresentationFormat>Экран (4:3)</PresentationFormat>
  <Paragraphs>9</Paragraphs>
  <Slides>10</Slides>
  <Notes>0</Notes>
  <HiddenSlides>0</HiddenSlides>
  <MMClips>1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5" baseType="lpstr">
      <vt:lpstr>Times New Roman</vt:lpstr>
      <vt:lpstr>Trebuchet MS</vt:lpstr>
      <vt:lpstr>Wingdings</vt:lpstr>
      <vt:lpstr>Wingdings 2</vt:lpstr>
      <vt:lpstr>Изящная</vt:lpstr>
      <vt:lpstr>Презентация PowerPoint</vt:lpstr>
      <vt:lpstr>С Днем рождения,  Елена Николаевна!!!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 юбилеем! Уважаемая Елена Николаевна</dc:title>
  <dc:creator>adminka</dc:creator>
  <cp:lastModifiedBy>user</cp:lastModifiedBy>
  <cp:revision>7</cp:revision>
  <dcterms:created xsi:type="dcterms:W3CDTF">2019-10-24T16:58:43Z</dcterms:created>
  <dcterms:modified xsi:type="dcterms:W3CDTF">2019-10-25T07:24:01Z</dcterms:modified>
</cp:coreProperties>
</file>