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Трогательная музыка - для моднятия настроения_(Inkompmusic.ru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</p:spPr>
      </p:pic>
      <p:pic>
        <p:nvPicPr>
          <p:cNvPr id="1026" name="Picture 2" descr="C:\Users\adminka\Desktop\Новая папка (2)\otkrytka-k-yubileyu-zhensch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8352928" cy="626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C:\Users\adminka\Desktop\Новая папка (2)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57695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 Днем рождения,</a:t>
            </a:r>
            <a:br>
              <a:rPr lang="ru-RU" dirty="0"/>
            </a:br>
            <a:r>
              <a:rPr lang="ru-RU" dirty="0"/>
              <a:t> Елена Николаевна!!!</a:t>
            </a:r>
          </a:p>
        </p:txBody>
      </p:sp>
      <p:pic>
        <p:nvPicPr>
          <p:cNvPr id="2050" name="Picture 2" descr="C:\Users\adminka\Desktop\Новая папка (2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63040"/>
            <a:ext cx="4176464" cy="4710264"/>
          </a:xfrm>
          <a:prstGeom prst="rect">
            <a:avLst/>
          </a:prstGeom>
          <a:noFill/>
        </p:spPr>
      </p:pic>
      <p:pic>
        <p:nvPicPr>
          <p:cNvPr id="5" name="Picture 7" descr="P1000374">
            <a:extLst>
              <a:ext uri="{FF2B5EF4-FFF2-40B4-BE49-F238E27FC236}">
                <a16:creationId xmlns:a16="http://schemas.microsoft.com/office/drawing/2014/main" id="{939B7EA8-0BD5-4E76-B33C-2EB0B56449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51465" y="1653916"/>
            <a:ext cx="4692535" cy="373241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ka\Desktop\Новая папка (2)\7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382001" cy="558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ru-RU" dirty="0"/>
              <a:t>Хороша и артистична,</a:t>
            </a:r>
            <a:br>
              <a:rPr lang="ru-RU" dirty="0"/>
            </a:br>
            <a:r>
              <a:rPr lang="ru-RU" dirty="0"/>
              <a:t>Общительна и симпатична,</a:t>
            </a:r>
            <a:br>
              <a:rPr lang="ru-RU" dirty="0"/>
            </a:br>
            <a:r>
              <a:rPr lang="ru-RU" dirty="0"/>
              <a:t>Непредсказуема подчас —</a:t>
            </a:r>
            <a:br>
              <a:rPr lang="ru-RU" dirty="0"/>
            </a:br>
            <a:r>
              <a:rPr lang="ru-RU" dirty="0"/>
              <a:t>Все эти слова о вас! </a:t>
            </a:r>
          </a:p>
        </p:txBody>
      </p:sp>
      <p:pic>
        <p:nvPicPr>
          <p:cNvPr id="5122" name="Picture 2" descr="C:\Users\adminka\Desktop\Новая папка (2)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20688"/>
            <a:ext cx="3657600" cy="4876800"/>
          </a:xfrm>
          <a:prstGeom prst="rect">
            <a:avLst/>
          </a:prstGeom>
          <a:noFill/>
        </p:spPr>
      </p:pic>
      <p:pic>
        <p:nvPicPr>
          <p:cNvPr id="5" name="Picture 2" descr="C:\Users\adminka\Desktop\Новая папка (2)\DSCN0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56992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355976" cy="4781128"/>
          </a:xfrm>
        </p:spPr>
        <p:txBody>
          <a:bodyPr/>
          <a:lstStyle/>
          <a:p>
            <a:r>
              <a:rPr lang="ru-RU" dirty="0"/>
              <a:t>Что семья для человека?</a:t>
            </a:r>
            <a:br>
              <a:rPr lang="ru-RU" dirty="0"/>
            </a:br>
            <a:r>
              <a:rPr lang="ru-RU" dirty="0"/>
              <a:t>Там, где ждут тебя и любят,</a:t>
            </a:r>
            <a:br>
              <a:rPr lang="ru-RU" dirty="0"/>
            </a:br>
            <a:r>
              <a:rPr lang="ru-RU" dirty="0"/>
              <a:t>Где теплом души согреют</a:t>
            </a:r>
            <a:br>
              <a:rPr lang="ru-RU" dirty="0"/>
            </a:br>
            <a:r>
              <a:rPr lang="ru-RU" dirty="0"/>
              <a:t>Милые, родные люди! </a:t>
            </a:r>
          </a:p>
          <a:p>
            <a:endParaRPr lang="ru-RU" dirty="0"/>
          </a:p>
        </p:txBody>
      </p:sp>
      <p:pic>
        <p:nvPicPr>
          <p:cNvPr id="6146" name="Picture 2" descr="C:\Users\adminka\Desktop\Новая папка (2)\IMG_6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418" y="1700808"/>
            <a:ext cx="494258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154360" cy="1488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4644008" cy="5721499"/>
          </a:xfrm>
        </p:spPr>
        <p:txBody>
          <a:bodyPr>
            <a:normAutofit/>
          </a:bodyPr>
          <a:lstStyle/>
          <a:p>
            <a:r>
              <a:rPr lang="ru-RU" dirty="0"/>
              <a:t>Дети — ваше продолжение,</a:t>
            </a:r>
            <a:br>
              <a:rPr lang="ru-RU" dirty="0"/>
            </a:br>
            <a:r>
              <a:rPr lang="ru-RU" dirty="0"/>
              <a:t>С ними ярче жизнь, богаче,</a:t>
            </a:r>
            <a:br>
              <a:rPr lang="ru-RU" dirty="0"/>
            </a:br>
            <a:r>
              <a:rPr lang="ru-RU" dirty="0"/>
              <a:t>Семьи дружной украшение —</a:t>
            </a:r>
            <a:br>
              <a:rPr lang="ru-RU" dirty="0"/>
            </a:br>
            <a:r>
              <a:rPr lang="ru-RU" dirty="0"/>
              <a:t>Только так, а не иначе.</a:t>
            </a:r>
          </a:p>
          <a:p>
            <a:endParaRPr lang="ru-RU" dirty="0"/>
          </a:p>
        </p:txBody>
      </p:sp>
      <p:pic>
        <p:nvPicPr>
          <p:cNvPr id="7171" name="Picture 3" descr="C:\Users\adminka\Desktop\Новая папка (2)\IMG_6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2656"/>
            <a:ext cx="4712325" cy="3140323"/>
          </a:xfrm>
          <a:prstGeom prst="rect">
            <a:avLst/>
          </a:prstGeom>
          <a:noFill/>
        </p:spPr>
      </p:pic>
      <p:pic>
        <p:nvPicPr>
          <p:cNvPr id="7172" name="Picture 4" descr="C:\Users\adminka\Desktop\Новая папка (2)\IMG_6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21968"/>
            <a:ext cx="3336032" cy="3336032"/>
          </a:xfrm>
          <a:prstGeom prst="rect">
            <a:avLst/>
          </a:prstGeom>
          <a:noFill/>
        </p:spPr>
      </p:pic>
      <p:pic>
        <p:nvPicPr>
          <p:cNvPr id="7173" name="Picture 5" descr="C:\Users\adminka\Desktop\Новая папка (2)\IMG_6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25899"/>
            <a:ext cx="5076056" cy="3332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0384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3394720" cy="5688632"/>
          </a:xfrm>
        </p:spPr>
        <p:txBody>
          <a:bodyPr>
            <a:normAutofit/>
          </a:bodyPr>
          <a:lstStyle/>
          <a:p>
            <a:r>
              <a:rPr lang="ru-RU" dirty="0"/>
              <a:t>Пусть Ваш дом лишь друзья посещают,</a:t>
            </a:r>
            <a:br>
              <a:rPr lang="ru-RU" dirty="0"/>
            </a:br>
            <a:r>
              <a:rPr lang="ru-RU" dirty="0"/>
              <a:t>Стороною обходит беда.</a:t>
            </a:r>
            <a:br>
              <a:rPr lang="ru-RU" dirty="0"/>
            </a:br>
            <a:r>
              <a:rPr lang="ru-RU" dirty="0"/>
              <a:t>С чистым сердцем мы Вам желаем:</a:t>
            </a:r>
            <a:br>
              <a:rPr lang="ru-RU" dirty="0"/>
            </a:br>
            <a:r>
              <a:rPr lang="ru-RU" dirty="0"/>
              <a:t>Не болеть, не грустить никогда.</a:t>
            </a:r>
          </a:p>
        </p:txBody>
      </p:sp>
      <p:pic>
        <p:nvPicPr>
          <p:cNvPr id="8194" name="Picture 2" descr="C:\Users\adminka\Desktop\Новая папка (2)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20688"/>
            <a:ext cx="3969370" cy="5803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ka\Desktop\Новая папка (2)\s_dnem_rozhdenija_zhenshhine_stihi_krasivye_8_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430737" cy="531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328" y="320040"/>
            <a:ext cx="171872" cy="15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3384376" cy="4752528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Нашим дружным коллективом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Разрешите поздравить Вас от души.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Пожелать вам легких будней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 приятных выходных,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Чтобы времени хватало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 знакомых и родных.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Пусть всегда работы много,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Не приходится скучать,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Но вы можете умело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Всем задания раздать.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Пусть удача будет с вами,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гору все идут дела.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Пожелаем вам здоровья,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Счастья, радости, добра!</a:t>
            </a:r>
          </a:p>
          <a:p>
            <a:endParaRPr lang="ru-RU" dirty="0"/>
          </a:p>
        </p:txBody>
      </p:sp>
      <p:pic>
        <p:nvPicPr>
          <p:cNvPr id="5" name="Picture 7" descr="P10003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94569" y="801329"/>
            <a:ext cx="3501256" cy="26259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ADC236-B2F7-41BF-9DDC-02223BCAAF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32" y="0"/>
            <a:ext cx="2949792" cy="39330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98C786-46B8-467B-96CC-484C7DA11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274" y="3140968"/>
            <a:ext cx="3277631" cy="43610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</TotalTime>
  <Words>22</Words>
  <Application>Microsoft Office PowerPoint</Application>
  <PresentationFormat>Экран (4:3)</PresentationFormat>
  <Paragraphs>9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С Днем рождения,  Елена Николаевна!!!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юбилеем! Уважаемая Елена Николаевна</dc:title>
  <dc:creator>adminka</dc:creator>
  <cp:lastModifiedBy>user</cp:lastModifiedBy>
  <cp:revision>7</cp:revision>
  <dcterms:created xsi:type="dcterms:W3CDTF">2019-10-24T16:58:43Z</dcterms:created>
  <dcterms:modified xsi:type="dcterms:W3CDTF">2019-10-25T07:24:01Z</dcterms:modified>
</cp:coreProperties>
</file>