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6" r:id="rId5"/>
    <p:sldId id="260" r:id="rId6"/>
    <p:sldId id="261" r:id="rId7"/>
    <p:sldId id="263" r:id="rId8"/>
    <p:sldId id="267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08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09.12.2019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09.12.2019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ka\Desktop\70-let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431" y="620688"/>
            <a:ext cx="8930569" cy="5023445"/>
          </a:xfrm>
          <a:prstGeom prst="rect">
            <a:avLst/>
          </a:prstGeom>
          <a:noFill/>
        </p:spPr>
      </p:pic>
      <p:pic>
        <p:nvPicPr>
          <p:cNvPr id="4" name="Трогательная музыка - для моднятия настроения_(Inkompmusic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0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2952328"/>
          </a:xfrm>
        </p:spPr>
        <p:txBody>
          <a:bodyPr>
            <a:normAutofit/>
          </a:bodyPr>
          <a:lstStyle/>
          <a:p>
            <a:r>
              <a:rPr lang="ru-RU" sz="96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юбилеем!!!</a:t>
            </a:r>
            <a:endParaRPr lang="ru-RU" sz="96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ka\Desktop\i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412776"/>
            <a:ext cx="5048954" cy="504895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Уважаемая Ольга Игоревна!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С Днём рождения!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ka\Desktop\cveti-rozi.ori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8784976" cy="626469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 rot="21396957">
            <a:off x="388108" y="1643228"/>
            <a:ext cx="720023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Возраст мудрости — семьдесят лет </a:t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Наступил, как всегда, неожиданно. </a:t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Впереди еще много побед, </a:t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Книга жизни еще не прочитана.</a:t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Пусть для Вас этот мир вновь и вновь</a:t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Дарит все только самое лучшее! </a:t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Пусть живут в Вашем сердце любовь, </a:t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Доброта, щедрость, великодушие!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Сегодня у Вас юбилей!</a:t>
            </a:r>
          </a:p>
          <a:p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Красивая, круглая дата.</a:t>
            </a:r>
          </a:p>
          <a:p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Какой бесконечной когда-то </a:t>
            </a:r>
          </a:p>
          <a:p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Дорога казалась Вам к ней.</a:t>
            </a:r>
          </a:p>
          <a:p>
            <a:endParaRPr lang="ru-RU" sz="18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Стремительно время летит,</a:t>
            </a:r>
          </a:p>
          <a:p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 сколько бы ни миновало,</a:t>
            </a:r>
          </a:p>
          <a:p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 лет Вам сегодня на вид</a:t>
            </a:r>
          </a:p>
          <a:p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Ещё удивительно мало.</a:t>
            </a:r>
          </a:p>
          <a:p>
            <a:endParaRPr lang="ru-RU" dirty="0"/>
          </a:p>
        </p:txBody>
      </p:sp>
      <p:pic>
        <p:nvPicPr>
          <p:cNvPr id="6" name="Рисунок 5" descr="P100038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1052736"/>
            <a:ext cx="4860305" cy="3744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r>
              <a:rPr lang="ru-RU" dirty="0" smtClean="0">
                <a:solidFill>
                  <a:srgbClr val="00B0F0"/>
                </a:solidFill>
              </a:rPr>
              <a:t>Ни зной, ни снег</a:t>
            </a:r>
          </a:p>
          <a:p>
            <a:r>
              <a:rPr lang="ru-RU" dirty="0" smtClean="0">
                <a:solidFill>
                  <a:srgbClr val="00B0F0"/>
                </a:solidFill>
              </a:rPr>
              <a:t>Не страшен вам</a:t>
            </a:r>
            <a:br>
              <a:rPr lang="ru-RU" dirty="0" smtClean="0">
                <a:solidFill>
                  <a:srgbClr val="00B0F0"/>
                </a:solidFill>
              </a:rPr>
            </a:br>
            <a:r>
              <a:rPr lang="ru-RU" dirty="0" smtClean="0">
                <a:solidFill>
                  <a:srgbClr val="00B0F0"/>
                </a:solidFill>
              </a:rPr>
              <a:t>В кругу друзей,</a:t>
            </a:r>
            <a:br>
              <a:rPr lang="ru-RU" dirty="0" smtClean="0">
                <a:solidFill>
                  <a:srgbClr val="00B0F0"/>
                </a:solidFill>
              </a:rPr>
            </a:br>
            <a:r>
              <a:rPr lang="ru-RU" dirty="0" smtClean="0">
                <a:solidFill>
                  <a:srgbClr val="00B0F0"/>
                </a:solidFill>
              </a:rPr>
              <a:t>В кругу коллег!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154360" cy="148878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pic>
        <p:nvPicPr>
          <p:cNvPr id="7" name="Рисунок 6" descr="DSCN030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2276872"/>
            <a:ext cx="5478760" cy="3888432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674635"/>
          </a:xfrm>
        </p:spPr>
        <p:txBody>
          <a:bodyPr/>
          <a:lstStyle/>
          <a:p>
            <a:r>
              <a:rPr lang="ru-RU" i="1" dirty="0" smtClean="0">
                <a:solidFill>
                  <a:srgbClr val="00B050"/>
                </a:solidFill>
              </a:rPr>
              <a:t>Сестра – это близкий, родной человек,</a:t>
            </a:r>
            <a:br>
              <a:rPr lang="ru-RU" i="1" dirty="0" smtClean="0">
                <a:solidFill>
                  <a:srgbClr val="00B050"/>
                </a:solidFill>
              </a:rPr>
            </a:br>
            <a:r>
              <a:rPr lang="ru-RU" i="1" dirty="0" smtClean="0">
                <a:solidFill>
                  <a:srgbClr val="00B050"/>
                </a:solidFill>
              </a:rPr>
              <a:t>Доверенный тайный, особый секрет.</a:t>
            </a:r>
            <a:br>
              <a:rPr lang="ru-RU" i="1" dirty="0" smtClean="0">
                <a:solidFill>
                  <a:srgbClr val="00B050"/>
                </a:solidFill>
              </a:rPr>
            </a:br>
            <a:r>
              <a:rPr lang="ru-RU" i="1" dirty="0" smtClean="0">
                <a:solidFill>
                  <a:srgbClr val="00B050"/>
                </a:solidFill>
              </a:rPr>
              <a:t>Сестра – это помощь всегда и везде,</a:t>
            </a:r>
            <a:br>
              <a:rPr lang="ru-RU" i="1" dirty="0" smtClean="0">
                <a:solidFill>
                  <a:srgbClr val="00B050"/>
                </a:solidFill>
              </a:rPr>
            </a:br>
            <a:r>
              <a:rPr lang="ru-RU" i="1" dirty="0" smtClean="0">
                <a:solidFill>
                  <a:srgbClr val="00B050"/>
                </a:solidFill>
              </a:rPr>
              <a:t>Сестра, как росинка, в хрустальной воде.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352" cy="4900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8434" name="Picture 2" descr="C:\Users\adminka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348880"/>
            <a:ext cx="2181225" cy="2181225"/>
          </a:xfrm>
          <a:prstGeom prst="rect">
            <a:avLst/>
          </a:prstGeom>
          <a:noFill/>
        </p:spPr>
      </p:pic>
      <p:pic>
        <p:nvPicPr>
          <p:cNvPr id="18435" name="Picture 3" descr="C:\Users\adminka\Desktop\i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060848"/>
            <a:ext cx="3528392" cy="3528392"/>
          </a:xfrm>
          <a:prstGeom prst="rect">
            <a:avLst/>
          </a:prstGeom>
          <a:noFill/>
        </p:spPr>
      </p:pic>
      <p:pic>
        <p:nvPicPr>
          <p:cNvPr id="18436" name="Picture 4" descr="C:\Users\adminka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2708920"/>
            <a:ext cx="3538884" cy="3538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260648"/>
            <a:ext cx="8363272" cy="1156990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Мне однажды сын сказал — Я хочу, чтоб были… Как у птицы у тебя… </a:t>
            </a:r>
            <a:r>
              <a:rPr lang="ru-RU" sz="1800" b="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воооот</a:t>
            </a:r>
            <a:r>
              <a:rPr lang="ru-RU" sz="1800" b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такие Крылья… Стал полет мне по плечу, ощутила силу… «И куда ж я полечу?» Я его спросила… Сын ответил -Никуда… Мамы не летают!!! Мамы крыльями всегда… Деток закрывают…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20482" name="Picture 2" descr="C:\Users\adminka\Desktop\i (4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340768"/>
            <a:ext cx="3672408" cy="3672408"/>
          </a:xfrm>
          <a:prstGeom prst="rect">
            <a:avLst/>
          </a:prstGeom>
          <a:noFill/>
        </p:spPr>
      </p:pic>
      <p:pic>
        <p:nvPicPr>
          <p:cNvPr id="20483" name="Picture 3" descr="C:\Users\adminka\Desktop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348880"/>
            <a:ext cx="3888432" cy="3888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Изучаем всё живое,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Кабинет Ваш, как музей,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Тут гербарии, картины,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формалине тела змей,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скелет в шкафу, разумный,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Сколько лет уже стоит,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 биолог, наш ученый,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Естества наук гранит!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Дорогому           учителю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DSCN038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340768"/>
            <a:ext cx="4176464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Users\adminka\Desktop\138027072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9144000" cy="57606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31</TotalTime>
  <Words>105</Words>
  <Application>Microsoft Office PowerPoint</Application>
  <PresentationFormat>Экран (4:3)</PresentationFormat>
  <Paragraphs>25</Paragraphs>
  <Slides>10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Открытая</vt:lpstr>
      <vt:lpstr>Презентация PowerPoint</vt:lpstr>
      <vt:lpstr>Уважаемая Ольга Игоревна!  С Днём рождения!</vt:lpstr>
      <vt:lpstr>Презентация PowerPoint</vt:lpstr>
      <vt:lpstr>Презентация PowerPoint</vt:lpstr>
      <vt:lpstr>Презентация PowerPoint</vt:lpstr>
      <vt:lpstr>Презентация PowerPoint</vt:lpstr>
      <vt:lpstr>  Мне однажды сын сказал — Я хочу, чтоб были… Как у птицы у тебя… воооот такие Крылья… Стал полет мне по плечу, ощутила силу… «И куда ж я полечу?» Я его спросила… Сын ответил -Никуда… Мамы не летают!!! Мамы крыльями всегда… Деток закрывают… </vt:lpstr>
      <vt:lpstr>Дорогому           учителю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adminka</dc:creator>
  <cp:lastModifiedBy>Admin</cp:lastModifiedBy>
  <cp:revision>6</cp:revision>
  <dcterms:created xsi:type="dcterms:W3CDTF">2019-12-07T15:03:57Z</dcterms:created>
  <dcterms:modified xsi:type="dcterms:W3CDTF">2019-12-09T09:14:33Z</dcterms:modified>
</cp:coreProperties>
</file>