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0" r:id="rId6"/>
    <p:sldId id="261" r:id="rId7"/>
    <p:sldId id="263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Desktop\70-le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431" y="620688"/>
            <a:ext cx="8930569" cy="5023445"/>
          </a:xfrm>
          <a:prstGeom prst="rect">
            <a:avLst/>
          </a:prstGeom>
          <a:noFill/>
        </p:spPr>
      </p:pic>
      <p:pic>
        <p:nvPicPr>
          <p:cNvPr id="4" name="Трогательная музыка - для моднятия настроения_(Inkomp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952328"/>
          </a:xfrm>
        </p:spPr>
        <p:txBody>
          <a:bodyPr>
            <a:normAutofit/>
          </a:bodyPr>
          <a:lstStyle/>
          <a:p>
            <a:r>
              <a:rPr lang="ru-RU" sz="9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юбилеем!!!</a:t>
            </a:r>
            <a:endParaRPr lang="ru-RU" sz="9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ka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048954" cy="50489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Уважаемая Ольга Игоревна!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Днём рождения!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ka\Desktop\cveti-rozi.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784976" cy="62646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1396957">
            <a:off x="388108" y="1643228"/>
            <a:ext cx="72002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мудрости — семьдесят лет 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Наступил, как всегда, неожиданно. 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Впереди еще много побед, 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жизни еще не прочитана.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для Вас этот мир вновь и вновь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Дарит все только самое лучшее! 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живут в Вашем сердце любовь, 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Доброта, щедрость, великодушие!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у Вас юбилей!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Красивая, круглая дата.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бесконечной когда-то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Дорога казалась Вам к ней.</a:t>
            </a:r>
          </a:p>
          <a:p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Стремительно время летит,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сколько бы ни миновало,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 Вам сегодня на вид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удивительно мало.</a:t>
            </a:r>
          </a:p>
          <a:p>
            <a:endParaRPr lang="ru-RU" dirty="0"/>
          </a:p>
        </p:txBody>
      </p:sp>
      <p:pic>
        <p:nvPicPr>
          <p:cNvPr id="6" name="Рисунок 5" descr="P10003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052736"/>
            <a:ext cx="4860305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Ни зной, ни снег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Не страшен вам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В кругу друзей,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В кругу коллег!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154360" cy="14887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7" name="Рисунок 6" descr="DSCN030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5478760" cy="388843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Сестра – это близкий, родной человек,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Доверенный тайный, особый секрет.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Сестра – это помощь всегда и везде,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Сестра, как росинка, в хрустальной воде.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52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8434" name="Picture 2" descr="C:\Users\adminka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2181225" cy="2181225"/>
          </a:xfrm>
          <a:prstGeom prst="rect">
            <a:avLst/>
          </a:prstGeom>
          <a:noFill/>
        </p:spPr>
      </p:pic>
      <p:pic>
        <p:nvPicPr>
          <p:cNvPr id="18435" name="Picture 3" descr="C:\Users\adminka\Desktop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528392" cy="3528392"/>
          </a:xfrm>
          <a:prstGeom prst="rect">
            <a:avLst/>
          </a:prstGeom>
          <a:noFill/>
        </p:spPr>
      </p:pic>
      <p:pic>
        <p:nvPicPr>
          <p:cNvPr id="18436" name="Picture 4" descr="C:\Users\adminka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08920"/>
            <a:ext cx="3538884" cy="353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15699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однажды сын сказал — Я хочу, чтоб были… Как у птицы у тебя… </a:t>
            </a:r>
            <a:r>
              <a:rPr lang="ru-RU" sz="1800" b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воооот</a:t>
            </a:r>
            <a:r>
              <a:rPr lang="ru-RU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такие Крылья… Стал полет мне по плечу, ощутила силу… «И куда ж я полечу?» Я его спросила… Сын ответил -Никуда… Мамы не летают!!! Мамы крыльями всегда… Деток закрывают…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2" name="Picture 2" descr="C:\Users\adminka\Desktop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672408" cy="3672408"/>
          </a:xfrm>
          <a:prstGeom prst="rect">
            <a:avLst/>
          </a:prstGeom>
          <a:noFill/>
        </p:spPr>
      </p:pic>
      <p:pic>
        <p:nvPicPr>
          <p:cNvPr id="20483" name="Picture 3" descr="C:\Users\adminka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Изучаем всё живое,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Кабинет Ваш, как музей,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Тут гербарии, картины,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формалине тела змей,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скелет в шкафу, разумный,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лет уже стоит,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биолог, наш ученый,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Естества наук гранит!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Дорогому           учителю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N038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dminka\Desktop\13802707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</TotalTime>
  <Words>105</Words>
  <Application>Microsoft Office PowerPoint</Application>
  <PresentationFormat>Экран (4:3)</PresentationFormat>
  <Paragraphs>25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Уважаемая Ольга Игоревна!  С Днём рождения!</vt:lpstr>
      <vt:lpstr>Презентация PowerPoint</vt:lpstr>
      <vt:lpstr>Презентация PowerPoint</vt:lpstr>
      <vt:lpstr>Презентация PowerPoint</vt:lpstr>
      <vt:lpstr>Презентация PowerPoint</vt:lpstr>
      <vt:lpstr>  Мне однажды сын сказал — Я хочу, чтоб были… Как у птицы у тебя… воооот такие Крылья… Стал полет мне по плечу, ощутила силу… «И куда ж я полечу?» Я его спросила… Сын ответил -Никуда… Мамы не летают!!! Мамы крыльями всегда… Деток закрывают… </vt:lpstr>
      <vt:lpstr>Дорогому           учителю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adminka</dc:creator>
  <cp:lastModifiedBy>Admin</cp:lastModifiedBy>
  <cp:revision>6</cp:revision>
  <dcterms:created xsi:type="dcterms:W3CDTF">2019-12-07T15:03:57Z</dcterms:created>
  <dcterms:modified xsi:type="dcterms:W3CDTF">2019-12-09T09:14:33Z</dcterms:modified>
</cp:coreProperties>
</file>