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9" r:id="rId9"/>
    <p:sldId id="262" r:id="rId10"/>
    <p:sldId id="268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8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51216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 Днём рождения!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ka\Desktop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41" y="1988840"/>
            <a:ext cx="6662514" cy="4104456"/>
          </a:xfrm>
          <a:prstGeom prst="rect">
            <a:avLst/>
          </a:prstGeom>
          <a:noFill/>
        </p:spPr>
      </p:pic>
      <p:pic>
        <p:nvPicPr>
          <p:cNvPr id="5122" name="Picture 2" descr="C:\Users\adminka\Desktop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88840"/>
            <a:ext cx="4223817" cy="4223817"/>
          </a:xfrm>
          <a:prstGeom prst="rect">
            <a:avLst/>
          </a:prstGeom>
          <a:noFill/>
        </p:spPr>
      </p:pic>
      <p:pic>
        <p:nvPicPr>
          <p:cNvPr id="4" name="Музыка для фона — поздравление (www.mixmuz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ka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456384" cy="3456384"/>
          </a:xfrm>
          <a:prstGeom prst="rect">
            <a:avLst/>
          </a:prstGeom>
          <a:noFill/>
        </p:spPr>
      </p:pic>
      <p:pic>
        <p:nvPicPr>
          <p:cNvPr id="2051" name="Picture 3" descr="C:\Users\adminka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4176464" cy="4176464"/>
          </a:xfrm>
          <a:prstGeom prst="rect">
            <a:avLst/>
          </a:prstGeom>
          <a:noFill/>
        </p:spPr>
      </p:pic>
      <p:pic>
        <p:nvPicPr>
          <p:cNvPr id="2052" name="Picture 4" descr="C:\Users\adminka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22378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7" descr="DSCN03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764704"/>
            <a:ext cx="6424091" cy="4815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adminka\Desktop\фото Ленара Шаимовна\IMG_20190519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212817" cy="4846638"/>
          </a:xfrm>
          <a:prstGeom prst="rect">
            <a:avLst/>
          </a:prstGeom>
          <a:noFill/>
        </p:spPr>
      </p:pic>
      <p:pic>
        <p:nvPicPr>
          <p:cNvPr id="7" name="Picture 2" descr="C:\Users\adminka\Desktop\фото Ленара Шаимовна\IMG_20190519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25" y="2420888"/>
            <a:ext cx="5413375" cy="356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ka\Desktop\ochen-krasivaya-otkrytka-s-ubileem-zhensch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151413" cy="615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ka\Desktop\7v4Oi6A1p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7048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Desktop\фото Ленара Шаимовна\IMG_20190519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3888432" cy="5437188"/>
          </a:xfrm>
          <a:prstGeom prst="rect">
            <a:avLst/>
          </a:prstGeom>
          <a:noFill/>
        </p:spPr>
      </p:pic>
      <p:pic>
        <p:nvPicPr>
          <p:cNvPr id="1027" name="Picture 3" descr="C:\Users\adminka\Desktop\фото Ленара Шаимовна\IMG_20190519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888432" cy="525462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ka\Desktop\фото Ленара Шаимовна\IMG_20190519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584575" cy="5267325"/>
          </a:xfrm>
          <a:prstGeom prst="rect">
            <a:avLst/>
          </a:prstGeom>
          <a:noFill/>
        </p:spPr>
      </p:pic>
      <p:pic>
        <p:nvPicPr>
          <p:cNvPr id="2051" name="Picture 3" descr="C:\Users\adminka\Desktop\фото Ленара Шаимовна\IMG_20190519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346812" cy="5112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ka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392488" cy="4392488"/>
          </a:xfrm>
          <a:prstGeom prst="rect">
            <a:avLst/>
          </a:prstGeom>
          <a:noFill/>
        </p:spPr>
      </p:pic>
      <p:pic>
        <p:nvPicPr>
          <p:cNvPr id="4" name="Picture 2" descr="C:\Users\adminka\Desktop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4081884" cy="4081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ka\Desktop\фото Ленара Шаимовна\IMG_20190519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676378" cy="629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ka\Desktop\фото Ленара Шаимовна\IMG_20190519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3571875" cy="54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adminka\Desktop\фото Ленара Шаимовна\IMG_20190519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389563" cy="3548063"/>
          </a:xfrm>
          <a:prstGeom prst="rect">
            <a:avLst/>
          </a:prstGeom>
          <a:noFill/>
        </p:spPr>
      </p:pic>
      <p:pic>
        <p:nvPicPr>
          <p:cNvPr id="5125" name="Picture 5" descr="C:\Users\adminka\Desktop\фото Ленара Шаимовна\IMG_20190519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5400675" cy="354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ka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81925" cy="548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ka\Desktop\фото Ленара Шаимовна\IMG_20190519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235613" cy="5539151"/>
          </a:xfrm>
          <a:prstGeom prst="rect">
            <a:avLst/>
          </a:prstGeom>
          <a:noFill/>
        </p:spPr>
      </p:pic>
      <p:pic>
        <p:nvPicPr>
          <p:cNvPr id="1026" name="Picture 2" descr="C:\Users\adminka\Desktop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538190" cy="353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4</Words>
  <Application>Microsoft Office PowerPoint</Application>
  <PresentationFormat>Экран (4:3)</PresentationFormat>
  <Paragraphs>1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Trebuchet MS</vt:lpstr>
      <vt:lpstr>Wingdings</vt:lpstr>
      <vt:lpstr>Wingdings 2</vt:lpstr>
      <vt:lpstr>Изящная</vt:lpstr>
      <vt:lpstr>С Днём рождения!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рождения! </dc:title>
  <dc:creator>adminka</dc:creator>
  <cp:lastModifiedBy>3</cp:lastModifiedBy>
  <cp:revision>8</cp:revision>
  <dcterms:created xsi:type="dcterms:W3CDTF">2019-05-19T13:52:38Z</dcterms:created>
  <dcterms:modified xsi:type="dcterms:W3CDTF">2019-05-21T08:39:26Z</dcterms:modified>
</cp:coreProperties>
</file>