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32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24.08.2019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ka\Desktop\51052_picture_7c554d49c4a9431b6cbbcd50215542e8c0bc463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adminka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592" y="620688"/>
            <a:ext cx="7259372" cy="5779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ka\Desktop\7ed06f1ab1b9b87230615598b5480ae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02945" y="836712"/>
            <a:ext cx="4941055" cy="5256584"/>
          </a:xfrm>
          <a:prstGeom prst="rect">
            <a:avLst/>
          </a:prstGeom>
          <a:noFill/>
        </p:spPr>
      </p:pic>
      <p:pic>
        <p:nvPicPr>
          <p:cNvPr id="2051" name="Picture 3" descr="C:\Users\adminka\Desktop\эльмаз\IMG_64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3962269" cy="55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ka\Desktop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379354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ka\Desktop\georg_ots_v_den_rozhdenija_samoj_veseloj_zhizneradostnoj_deushke_olechka_ja_tebja_pozdravlja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706982" cy="6572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4" descr="C:\Users\adminka\Desktop\эльмаз\IMG_64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77468" y="530225"/>
            <a:ext cx="4235101" cy="4187825"/>
          </a:xfrm>
          <a:prstGeom prst="rect">
            <a:avLst/>
          </a:prstGeom>
          <a:noFill/>
        </p:spPr>
      </p:pic>
      <p:pic>
        <p:nvPicPr>
          <p:cNvPr id="5125" name="Picture 5" descr="C:\Users\adminka\Desktop\429924_floating-to-heaven-windows-7-desktop-holiday-jgp_1600x1200_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dminka\Desktop\maxresdefault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72508" y="530225"/>
            <a:ext cx="7445022" cy="418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85821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>
                <a:solidFill>
                  <a:srgbClr val="FF0000"/>
                </a:solidFill>
              </a:rPr>
              <a:t>С </a:t>
            </a:r>
            <a:r>
              <a:rPr lang="ru-RU" sz="3100" dirty="0" smtClean="0">
                <a:solidFill>
                  <a:srgbClr val="FF0000"/>
                </a:solidFill>
              </a:rPr>
              <a:t>Днём рождения, сестра! </a:t>
            </a: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Ты </a:t>
            </a:r>
            <a:r>
              <a:rPr lang="ru-RU" sz="3100" dirty="0" smtClean="0">
                <a:solidFill>
                  <a:srgbClr val="FF0000"/>
                </a:solidFill>
              </a:rPr>
              <a:t>– кровиночка моя!</a:t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Всего лучшего желаю,</a:t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Ведь тебя я обожаю!!!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2" name="Picture 4" descr="C:\Users\adminka\Desktop\эльмаз\IMG_64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3017309" cy="4525963"/>
          </a:xfrm>
          <a:prstGeom prst="rect">
            <a:avLst/>
          </a:prstGeom>
          <a:noFill/>
        </p:spPr>
      </p:pic>
      <p:pic>
        <p:nvPicPr>
          <p:cNvPr id="7173" name="Picture 5" descr="C:\Users\adminka\Desktop\эльмаз\IMG_64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276872"/>
            <a:ext cx="2450058" cy="3859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560840" cy="648072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/>
              <a:t>С уважением!</a:t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               от коллектива!</a:t>
            </a:r>
            <a:endParaRPr lang="ru-RU" sz="1800" dirty="0"/>
          </a:p>
        </p:txBody>
      </p:sp>
      <p:pic>
        <p:nvPicPr>
          <p:cNvPr id="8194" name="Picture 2" descr="C:\Users\adminka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3975654" cy="5625162"/>
          </a:xfrm>
          <a:prstGeom prst="rect">
            <a:avLst/>
          </a:prstGeom>
          <a:noFill/>
        </p:spPr>
      </p:pic>
      <p:pic>
        <p:nvPicPr>
          <p:cNvPr id="6" name="Рисунок 5" descr="DSCN032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132856"/>
            <a:ext cx="432048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9" name="Picture 3" descr="C:\Users\adminka\Desktop\эльмаз\IMG_64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4008" y="2132856"/>
            <a:ext cx="4253260" cy="4187825"/>
          </a:xfrm>
          <a:prstGeom prst="rect">
            <a:avLst/>
          </a:prstGeom>
          <a:noFill/>
        </p:spPr>
      </p:pic>
      <p:pic>
        <p:nvPicPr>
          <p:cNvPr id="9218" name="Picture 2" descr="C:\Users\adminka\Desktop\эльмаз\Открытки-с-поздравлениями-ко-Дню-Рождения-С-Днём-Рождения-1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4319587" cy="4319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</TotalTime>
  <Words>3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   С Днём рождения, сестра!  Ты – кровиночка моя! Всего лучшего желаю, Ведь тебя я обожаю!!! </vt:lpstr>
      <vt:lpstr>С уважением!                                                                 от коллектива!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adminka</dc:creator>
  <cp:lastModifiedBy>adminka</cp:lastModifiedBy>
  <cp:revision>3</cp:revision>
  <dcterms:created xsi:type="dcterms:W3CDTF">2019-08-24T12:08:19Z</dcterms:created>
  <dcterms:modified xsi:type="dcterms:W3CDTF">2019-08-24T12:31:32Z</dcterms:modified>
</cp:coreProperties>
</file>