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79" r:id="rId24"/>
    <p:sldId id="281" r:id="rId25"/>
    <p:sldId id="285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F775-85B8-42D6-A4F8-A33CBB34E544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9C0BC22-96DF-4ADF-B6B5-F5CBCA840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F775-85B8-42D6-A4F8-A33CBB34E544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BC22-96DF-4ADF-B6B5-F5CBCA840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F775-85B8-42D6-A4F8-A33CBB34E544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BC22-96DF-4ADF-B6B5-F5CBCA840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F775-85B8-42D6-A4F8-A33CBB34E544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9C0BC22-96DF-4ADF-B6B5-F5CBCA840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F775-85B8-42D6-A4F8-A33CBB34E544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BC22-96DF-4ADF-B6B5-F5CBCA8403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F775-85B8-42D6-A4F8-A33CBB34E544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BC22-96DF-4ADF-B6B5-F5CBCA840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F775-85B8-42D6-A4F8-A33CBB34E544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9C0BC22-96DF-4ADF-B6B5-F5CBCA8403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F775-85B8-42D6-A4F8-A33CBB34E544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BC22-96DF-4ADF-B6B5-F5CBCA840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F775-85B8-42D6-A4F8-A33CBB34E544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BC22-96DF-4ADF-B6B5-F5CBCA840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F775-85B8-42D6-A4F8-A33CBB34E544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BC22-96DF-4ADF-B6B5-F5CBCA840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F775-85B8-42D6-A4F8-A33CBB34E544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BC22-96DF-4ADF-B6B5-F5CBCA8403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587F775-85B8-42D6-A4F8-A33CBB34E544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9C0BC22-96DF-4ADF-B6B5-F5CBCA8403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7972" y="404664"/>
            <a:ext cx="7795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Муниципальное бюджетное  дошкольное образовательное учреждение </a:t>
            </a:r>
          </a:p>
          <a:p>
            <a:pPr algn="ctr"/>
            <a:r>
              <a:rPr lang="ru-RU" sz="1600" b="1" dirty="0" smtClean="0"/>
              <a:t>«Детский сад компенсирующего вида № 78 «Колокольчик» </a:t>
            </a:r>
          </a:p>
          <a:p>
            <a:pPr algn="ctr"/>
            <a:r>
              <a:rPr lang="ru-RU" sz="1600" b="1" dirty="0" smtClean="0"/>
              <a:t>муниципального  образования городской округ Симферополь Республики Крым</a:t>
            </a:r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3694" y="2090172"/>
            <a:ext cx="86067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Олимпийские огоньки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620" y="4500570"/>
            <a:ext cx="4916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Инструктор по физической культуре Григорьева Е.Г. </a:t>
            </a:r>
            <a:endParaRPr lang="ru-RU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86116" y="6072206"/>
            <a:ext cx="2476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Симферополь, 2017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4826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sportal.ru/sites/default/files/2013/10/23/10_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9207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sportal.ru/sites/default/files/2013/10/23/11_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8644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sportal.ru/sites/default/files/2013/10/23/12_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0830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sportal.ru/sites/default/files/2013/10/23/13_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440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sportal.ru/sites/default/files/2013/10/23/14_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102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sportal.ru/sites/default/files/2013/10/23/15_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064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sportal.ru/sites/default/files/2013/10/23/16_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9504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sportal.ru/sites/default/files/2013/10/23/17_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681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sportal.ru/sites/default/files/2013/10/23/18_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4775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sportal.ru/sites/default/files/2013/10/23/19_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2038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4"/>
            <a:ext cx="9143999" cy="6864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86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sportal.ru/sites/default/files/2013/10/23/2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4765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sportal.ru/sites/default/files/2013/10/23/21_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861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/27957_943b85d75018fd212771a27f7d36c87d.jp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4428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sportal.ru/sites/default/files/2013/10/23/22_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9440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sportal.ru/sites/default/files/2013/10/23/23_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069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/27957_db794202f2657bf7d856b5a139717144.jpg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0" b="99040" l="55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102" y="451802"/>
            <a:ext cx="3439795" cy="5954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8845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sportal.ru/sites/default/files/2013/10/23/24_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358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sportal.ru/sites/default/files/2013/10/23/25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823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4356" y="2276872"/>
            <a:ext cx="7875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" y="0"/>
            <a:ext cx="913554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415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sportal.ru/sites/default/files/2013/10/23/04_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0565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sportal.ru/sites/default/files/2013/10/23/05_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2107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sportal.ru/sites/default/files/2013/10/23/06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5712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sportal.ru/sites/default/files/2013/10/23/07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5987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sportal.ru/sites/default/files/2013/10/23/08_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1652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sportal.ru/sites/default/files/2013/10/23/09_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35293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</TotalTime>
  <Words>38</Words>
  <Application>Microsoft Office PowerPoint</Application>
  <PresentationFormat>Экран (4:3)</PresentationFormat>
  <Paragraphs>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6</cp:revision>
  <dcterms:created xsi:type="dcterms:W3CDTF">2017-03-22T08:23:13Z</dcterms:created>
  <dcterms:modified xsi:type="dcterms:W3CDTF">2017-03-22T13:31:53Z</dcterms:modified>
</cp:coreProperties>
</file>