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79" r:id="rId24"/>
    <p:sldId id="281" r:id="rId25"/>
    <p:sldId id="285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F775-85B8-42D6-A4F8-A33CBB34E544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9C0BC22-96DF-4ADF-B6B5-F5CBCA8403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F775-85B8-42D6-A4F8-A33CBB34E544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BC22-96DF-4ADF-B6B5-F5CBCA8403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F775-85B8-42D6-A4F8-A33CBB34E544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BC22-96DF-4ADF-B6B5-F5CBCA8403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F775-85B8-42D6-A4F8-A33CBB34E544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9C0BC22-96DF-4ADF-B6B5-F5CBCA8403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F775-85B8-42D6-A4F8-A33CBB34E544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BC22-96DF-4ADF-B6B5-F5CBCA8403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F775-85B8-42D6-A4F8-A33CBB34E544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BC22-96DF-4ADF-B6B5-F5CBCA8403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F775-85B8-42D6-A4F8-A33CBB34E544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9C0BC22-96DF-4ADF-B6B5-F5CBCA8403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F775-85B8-42D6-A4F8-A33CBB34E544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BC22-96DF-4ADF-B6B5-F5CBCA8403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F775-85B8-42D6-A4F8-A33CBB34E544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BC22-96DF-4ADF-B6B5-F5CBCA8403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F775-85B8-42D6-A4F8-A33CBB34E544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BC22-96DF-4ADF-B6B5-F5CBCA8403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F775-85B8-42D6-A4F8-A33CBB34E544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BC22-96DF-4ADF-B6B5-F5CBCA8403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587F775-85B8-42D6-A4F8-A33CBB34E544}" type="datetimeFigureOut">
              <a:rPr lang="ru-RU" smtClean="0"/>
              <a:pPr/>
              <a:t>22.03.2017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9C0BC22-96DF-4ADF-B6B5-F5CBCA8403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7972" y="404664"/>
            <a:ext cx="7795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Муниципальное бюджетное  дошкольное образовательное учреждение </a:t>
            </a:r>
          </a:p>
          <a:p>
            <a:pPr algn="ctr"/>
            <a:r>
              <a:rPr lang="ru-RU" sz="1600" b="1" dirty="0" smtClean="0"/>
              <a:t>«Детский сад компенсирующего вида № 78 «Колокольчик» </a:t>
            </a:r>
          </a:p>
          <a:p>
            <a:pPr algn="ctr"/>
            <a:r>
              <a:rPr lang="ru-RU" sz="1600" b="1" dirty="0" smtClean="0"/>
              <a:t>муниципального  образования городской округ Симферополь Республики Крым</a:t>
            </a:r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3694" y="2090172"/>
            <a:ext cx="860677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Олимпийские огоньки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7620" y="4500570"/>
            <a:ext cx="49164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/>
              <a:t>Инструктор по физической культуре Григорьева Е.Г. </a:t>
            </a:r>
            <a:endParaRPr lang="ru-RU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86116" y="6072206"/>
            <a:ext cx="2476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Симферополь, 2017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4826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10_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9207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11_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8644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12_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0830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13_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8440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14_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4102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15_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064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16_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9504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17_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681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18_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4775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19_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2038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4"/>
            <a:ext cx="9143999" cy="686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486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2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47650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21_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8615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d-kopilka.ru/upload/blogs/27957_943b85d75018fd212771a27f7d36c87d.jpg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44289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22_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94402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23_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069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d-kopilka.ru/upload/blogs/27957_db794202f2657bf7d856b5a139717144.jpg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0" b="99040" l="55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102" y="451802"/>
            <a:ext cx="3439795" cy="5954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88456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24_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3582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25_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8230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4356" y="2276872"/>
            <a:ext cx="78752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7" y="0"/>
            <a:ext cx="913554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415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04_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0565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05_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2107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06_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712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07_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5987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08_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1652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3/10/23/09_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35293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54</TotalTime>
  <Words>38</Words>
  <Application>Microsoft Office PowerPoint</Application>
  <PresentationFormat>Экран (4:3)</PresentationFormat>
  <Paragraphs>7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6</cp:revision>
  <dcterms:created xsi:type="dcterms:W3CDTF">2017-03-22T08:23:13Z</dcterms:created>
  <dcterms:modified xsi:type="dcterms:W3CDTF">2017-03-22T13:31:53Z</dcterms:modified>
</cp:coreProperties>
</file>