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"/>
            <a:ext cx="9144000" cy="68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9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"/>
            <a:ext cx="9144000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8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22"/>
            <a:ext cx="9144000" cy="673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7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9144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7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09"/>
            <a:ext cx="9144000" cy="670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0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"/>
            <a:ext cx="9144000" cy="68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3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"/>
            <a:ext cx="9144000" cy="67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42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"/>
            <a:ext cx="9144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756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2023-02-14T06:02:08Z</dcterms:created>
  <dcterms:modified xsi:type="dcterms:W3CDTF">2023-02-14T06:04:09Z</dcterms:modified>
</cp:coreProperties>
</file>