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0401_html_m36507c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2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 </a:t>
            </a:r>
          </a:p>
          <a:p>
            <a:pPr algn="ctr"/>
            <a:r>
              <a:rPr lang="ru-RU" sz="9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</a:t>
            </a:r>
          </a:p>
          <a:p>
            <a:pPr algn="ctr"/>
            <a:r>
              <a:rPr lang="ru-RU" sz="9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78 «Колокольчик»</a:t>
            </a:r>
            <a:endParaRPr lang="ru-RU" sz="9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486400"/>
            <a:ext cx="251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Бояршинова Г.В.</a:t>
            </a:r>
            <a:endParaRPr lang="ru-RU" sz="1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1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Симферополь</a:t>
            </a:r>
            <a:r>
              <a:rPr lang="ru-RU" sz="1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2020</a:t>
            </a:r>
            <a:endParaRPr lang="ru-RU" sz="1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2438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на развитие внимания и мелкой моторики</a:t>
            </a:r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     Детям предлагается рассмотреть а затем выполнить задания по образцу.</a:t>
            </a: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28601"/>
            <a:ext cx="2590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«Животные и их детеныши»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/>
              <a:t>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Взрослый показывает карточку с изображением взрослого животного и просит ребенка сказать, кто это. Затем спрашивает: «А как называют детенышей этого животного»? Ребенок отвечает (если взрослый показал взрослого медведя – медвежата, если взрослого ежа – ежата и т.д.). Нужно чтобы ребенок называл детенышей животных не только во множественном, но и в единственном числе: медвежонок, волчонок, зайчонок и т.д. 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РОДИТЕЛИ,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ФОРМИРУЙТЕ У МАЛЫША УВЕРЕННОСТЬ В СВОИХ СИЛАХ. ВАШ РЕБЁНОК ДОЛЖЕН  ЗНАТЬ, ЧТО ВЫ ЕГО  ЛЮБИТЕ  НЕЗАВИСИМО  ОТ ЕГО  УСПЕХОВ И  НЕУДАЧ, УВАЖАЙТЕ  ЕГО  КАК  ЛИЧНОСТЬ.</a:t>
            </a:r>
          </a:p>
          <a:p>
            <a:pPr algn="ctr"/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743200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33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  <a:p>
            <a:pPr algn="ctr"/>
            <a:endParaRPr lang="ru-RU" sz="1600" b="1" dirty="0" smtClean="0">
              <a:solidFill>
                <a:srgbClr val="0033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Развиваем внимание у детей старшего дошкольного возраста</a:t>
            </a:r>
            <a:endParaRPr lang="ru-RU" sz="1600" b="1" dirty="0">
              <a:solidFill>
                <a:srgbClr val="0033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48" t="2174" r="3448" b="6522"/>
          <a:stretch>
            <a:fillRect/>
          </a:stretch>
        </p:blipFill>
        <p:spPr bwMode="auto">
          <a:xfrm>
            <a:off x="228600" y="12954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0401_html_m16f4d3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223041"/>
            <a:ext cx="2362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Ребёнок  дошкольного  возраста обладает  поистине  огромными   возможностями и способностями познавать. В нём заложен инстинкт познания и исследования мира. Один из психических процессов, помогающий познавать мир - это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Уровень развития внимания во  многом определяет успешность  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обучения  в школе.  У дошкольников преобладает непроизвольное внимание: ребёнок ещё не может управлять своим  вниманием и часто оказывается во власти внешних впечатлений. Это может проявляться в отвлекаемости, невозможности сосредоточиться  на чём-то одном, в частой смене деятельности ребёнк</a:t>
            </a:r>
            <a:r>
              <a:rPr lang="ru-RU" sz="1100" dirty="0" smtClean="0"/>
              <a:t>а.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Но есть и обратная сторона- переключаемость с одной цели на другую предполагает развитие всех свойств памяти: объема, концентрации, переключаемости и распределения.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1828800" y="4952997"/>
            <a:ext cx="22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1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2590800" cy="558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Игра для развития зрительного внимания: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«Подбери деталь»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Вам понадобятся предметные картинки с недостающей (пустой) частью в форме круга или квадрата, отдельно вырезанные элементы для этих картинок. 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ходе игры ребенку предъявляются 2-3 карточки с 6 предметами на каждой или ряд из 8-10 предметных картинок и все вырезанные элементы. Поначалу с помощью взрослого (который указывает ему место, где искать), а затем самостоятельно ребенок выбирает из общего числа отдельных элементов необходимые части для своих предметов и составляет целую картинку.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Перепутанница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Взрослый показывает картинку с нелепыми ситуациями, а ребенок должен отыскать предметы и обосновать свой ответ полным предложением.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Например: «Клубки ниток не растут на грядке»; «Огород поливают не трубой, а лейкой»; «Дедушка гребет лопатами, а надо веслами»; «Мыльные пузыри не выходят из дымоходной трубы».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28600"/>
            <a:ext cx="2514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Игра для развития слухового внимания: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Взрослый медленно и четко проговаривает ряд из 4-5 слов, а ребенок должен назвать их все одним словом.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Например: капуста, морковь, лук, огурец – это овощи; кошка, собака, корова, овца – это домашние животные. 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«Повтори за мной слова»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Взрослый дает задание ребенку повторить за ним только те слова, которые относятся, например к фруктам и ягодам, и читает ряд сначала из 5-6, затем из 8-10, потом из 10-15 слов. После этого ребенок повторяет слова, обозначающие фрукты и ягоды, которые он запомнил.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Например дан ряд слов: краб, гром, крыжовник, гроза, гранат, груша, овраг, дрозды, черника, ветры, черешня, персик, тигры, кедры.</a:t>
            </a:r>
          </a:p>
          <a:p>
            <a:pPr>
              <a:buFont typeface="Arial" pitchFamily="34" charset="0"/>
              <a:buChar char="•"/>
            </a:pPr>
            <a:endParaRPr lang="ru-RU" sz="1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471</Words>
  <Application>Microsoft Office PowerPoint</Application>
  <PresentationFormat>Экран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Aharoni</vt:lpstr>
      <vt:lpstr>Arial</vt:lpstr>
      <vt:lpstr>Batang</vt:lpstr>
      <vt:lpstr>Calibri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Анюта</cp:lastModifiedBy>
  <cp:revision>42</cp:revision>
  <dcterms:created xsi:type="dcterms:W3CDTF">2014-10-20T10:21:54Z</dcterms:created>
  <dcterms:modified xsi:type="dcterms:W3CDTF">2020-11-10T17:55:07Z</dcterms:modified>
</cp:coreProperties>
</file>