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4" r:id="rId6"/>
    <p:sldId id="265" r:id="rId7"/>
    <p:sldId id="266" r:id="rId8"/>
    <p:sldId id="267" r:id="rId9"/>
    <p:sldId id="268" r:id="rId10"/>
    <p:sldId id="271" r:id="rId11"/>
    <p:sldId id="277" r:id="rId12"/>
    <p:sldId id="27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6D486-D1A8-4278-B1E3-237617296708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B51CA-48F5-4F9B-BD6A-F4A61E9134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7474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Проводы зимы.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B51CA-48F5-4F9B-BD6A-F4A61E91343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0586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080D-9BA2-4936-A55A-1C3016797D5C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3AA5-3BA9-4AA1-B526-736262849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379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080D-9BA2-4936-A55A-1C3016797D5C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3AA5-3BA9-4AA1-B526-736262849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5643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080D-9BA2-4936-A55A-1C3016797D5C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3AA5-3BA9-4AA1-B526-736262849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004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080D-9BA2-4936-A55A-1C3016797D5C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3AA5-3BA9-4AA1-B526-736262849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01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080D-9BA2-4936-A55A-1C3016797D5C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3AA5-3BA9-4AA1-B526-736262849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4096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080D-9BA2-4936-A55A-1C3016797D5C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3AA5-3BA9-4AA1-B526-736262849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3723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080D-9BA2-4936-A55A-1C3016797D5C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3AA5-3BA9-4AA1-B526-736262849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095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080D-9BA2-4936-A55A-1C3016797D5C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3AA5-3BA9-4AA1-B526-736262849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2194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080D-9BA2-4936-A55A-1C3016797D5C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3AA5-3BA9-4AA1-B526-736262849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7694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080D-9BA2-4936-A55A-1C3016797D5C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3AA5-3BA9-4AA1-B526-736262849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064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080D-9BA2-4936-A55A-1C3016797D5C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3AA5-3BA9-4AA1-B526-736262849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0073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9080D-9BA2-4936-A55A-1C3016797D5C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43AA5-3BA9-4AA1-B526-736262849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280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440159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МБДОУ № 33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1988840"/>
            <a:ext cx="4896544" cy="3649960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етский сад</a:t>
            </a:r>
          </a:p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«СВЕТЛЯЧОК»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284984"/>
            <a:ext cx="223224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3087615"/>
      </p:ext>
    </p:extLst>
  </p:cSld>
  <p:clrMapOvr>
    <a:masterClrMapping/>
  </p:clrMapOvr>
  <p:transition spd="slow" advTm="4165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Ах! Лето!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602990" y="1634900"/>
            <a:ext cx="5938019" cy="445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7187788"/>
      </p:ext>
    </p:extLst>
  </p:cSld>
  <p:clrMapOvr>
    <a:masterClrMapping/>
  </p:clrMapOvr>
  <p:transition spd="slow" advTm="3261"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23 февраля. 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Спортивный праздник.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602990" y="2189684"/>
            <a:ext cx="5938019" cy="3346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49369551"/>
      </p:ext>
    </p:extLst>
  </p:cSld>
  <p:clrMapOvr>
    <a:masterClrMapping/>
  </p:clrMapOvr>
  <p:transition spd="slow" advTm="3198"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Спортивно-патриотический  праздник в старшей группе c папами , посвящённый Дню защитника Отечества!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83169" y="1600200"/>
            <a:ext cx="457766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82951807"/>
      </p:ext>
    </p:extLst>
  </p:cSld>
  <p:clrMapOvr>
    <a:masterClrMapping/>
  </p:clrMapOvr>
  <p:transition spd="slow" advTm="3635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Наш любимый детский сад.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Владимир\Desktop\111\DSC005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85384004"/>
      </p:ext>
    </p:extLst>
  </p:cSld>
  <p:clrMapOvr>
    <a:masterClrMapping/>
  </p:clrMapOvr>
  <p:transition spd="slow" advTm="3557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Мини-стадион.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Владимир\Desktop\111\DSC005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21943774"/>
      </p:ext>
    </p:extLst>
  </p:cSld>
  <p:clrMapOvr>
    <a:masterClrMapping/>
  </p:clrMapOvr>
  <p:transition spd="slow" advTm="3744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Мы играем.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Владимир\Desktop\111\DSC005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9404416"/>
      </p:ext>
    </p:extLst>
  </p:cSld>
  <p:clrMapOvr>
    <a:masterClrMapping/>
  </p:clrMapOvr>
  <p:transition spd="slow" advTm="3931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Соревнуемся в любое время года.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602990" y="1634900"/>
            <a:ext cx="5938019" cy="445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59087956"/>
      </p:ext>
    </p:extLst>
  </p:cSld>
  <p:clrMapOvr>
    <a:masterClrMapping/>
  </p:clrMapOvr>
  <p:transition spd="slow" advTm="4149"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Утренняя гимнастика.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602990" y="1634900"/>
            <a:ext cx="5938019" cy="445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08595812"/>
      </p:ext>
    </p:extLst>
  </p:cSld>
  <p:clrMapOvr>
    <a:masterClrMapping/>
  </p:clrMapOvr>
  <p:transition spd="slow" advTm="3573"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Делай с нами! Делай лучше нас!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602990" y="1634900"/>
            <a:ext cx="5938019" cy="445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85017564"/>
      </p:ext>
    </p:extLst>
  </p:cSld>
  <p:clrMapOvr>
    <a:masterClrMapping/>
  </p:clrMapOvr>
  <p:transition spd="slow" advTm="4399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Золотой резерв России по футболу.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602990" y="1634900"/>
            <a:ext cx="5938019" cy="445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71334244"/>
      </p:ext>
    </p:extLst>
  </p:cSld>
  <p:clrMapOvr>
    <a:masterClrMapping/>
  </p:clrMapOvr>
  <p:transition spd="slow" advTm="3666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Зимние </a:t>
            </a:r>
            <a:r>
              <a:rPr lang="ru-RU" b="1" i="1" dirty="0" err="1" smtClean="0">
                <a:solidFill>
                  <a:srgbClr val="FF0000"/>
                </a:solidFill>
              </a:rPr>
              <a:t>забавы.Закаляемся</a:t>
            </a:r>
            <a:r>
              <a:rPr lang="ru-RU" b="1" i="1" dirty="0" smtClean="0">
                <a:solidFill>
                  <a:srgbClr val="FF0000"/>
                </a:solidFill>
              </a:rPr>
              <a:t>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602990" y="1634900"/>
            <a:ext cx="5938019" cy="445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40902092"/>
      </p:ext>
    </p:extLst>
  </p:cSld>
  <p:clrMapOvr>
    <a:masterClrMapping/>
  </p:clrMapOvr>
  <p:transition spd="slow" advTm="3931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</TotalTime>
  <Words>68</Words>
  <Application>Microsoft Office PowerPoint</Application>
  <PresentationFormat>Экран (4:3)</PresentationFormat>
  <Paragraphs>16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МБДОУ № 33</vt:lpstr>
      <vt:lpstr>Наш любимый детский сад.</vt:lpstr>
      <vt:lpstr>Мини-стадион.</vt:lpstr>
      <vt:lpstr>Мы играем.</vt:lpstr>
      <vt:lpstr>Соревнуемся в любое время года.</vt:lpstr>
      <vt:lpstr>Утренняя гимнастика.</vt:lpstr>
      <vt:lpstr>Делай с нами! Делай лучше нас!</vt:lpstr>
      <vt:lpstr>Золотой резерв России по футболу.</vt:lpstr>
      <vt:lpstr>Зимние забавы.Закаляемся.</vt:lpstr>
      <vt:lpstr>Ах! Лето!</vt:lpstr>
      <vt:lpstr>23 февраля.  Спортивный праздник.</vt:lpstr>
      <vt:lpstr>Спортивно-патриотический  праздник в старшей группе c папами , посвящённый Дню защитника Отечества!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№ 33</dc:title>
  <dc:creator>Владимир</dc:creator>
  <cp:lastModifiedBy>33</cp:lastModifiedBy>
  <cp:revision>22</cp:revision>
  <dcterms:created xsi:type="dcterms:W3CDTF">2017-10-06T18:38:51Z</dcterms:created>
  <dcterms:modified xsi:type="dcterms:W3CDTF">2018-06-20T07:48:09Z</dcterms:modified>
</cp:coreProperties>
</file>