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330" r:id="rId3"/>
    <p:sldId id="329" r:id="rId4"/>
    <p:sldId id="331" r:id="rId5"/>
    <p:sldId id="256" r:id="rId6"/>
    <p:sldId id="283" r:id="rId7"/>
    <p:sldId id="325" r:id="rId8"/>
    <p:sldId id="288" r:id="rId9"/>
    <p:sldId id="289" r:id="rId10"/>
    <p:sldId id="290" r:id="rId11"/>
    <p:sldId id="292" r:id="rId12"/>
    <p:sldId id="294" r:id="rId13"/>
    <p:sldId id="312" r:id="rId14"/>
    <p:sldId id="313" r:id="rId15"/>
    <p:sldId id="29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0C08-E25D-4C59-96FA-76842FC925BC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A8FD-DD43-4E3D-9414-9FE87EB90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613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0C08-E25D-4C59-96FA-76842FC925BC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A8FD-DD43-4E3D-9414-9FE87EB90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41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0C08-E25D-4C59-96FA-76842FC925BC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A8FD-DD43-4E3D-9414-9FE87EB90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99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0C08-E25D-4C59-96FA-76842FC925BC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A8FD-DD43-4E3D-9414-9FE87EB90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552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0C08-E25D-4C59-96FA-76842FC925BC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A8FD-DD43-4E3D-9414-9FE87EB90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257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0C08-E25D-4C59-96FA-76842FC925BC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A8FD-DD43-4E3D-9414-9FE87EB90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37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0C08-E25D-4C59-96FA-76842FC925BC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A8FD-DD43-4E3D-9414-9FE87EB90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70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0C08-E25D-4C59-96FA-76842FC925BC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A8FD-DD43-4E3D-9414-9FE87EB90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61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0C08-E25D-4C59-96FA-76842FC925BC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A8FD-DD43-4E3D-9414-9FE87EB90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332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0C08-E25D-4C59-96FA-76842FC925BC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A8FD-DD43-4E3D-9414-9FE87EB90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52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0C08-E25D-4C59-96FA-76842FC925BC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A8FD-DD43-4E3D-9414-9FE87EB90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965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E0C08-E25D-4C59-96FA-76842FC925BC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0A8FD-DD43-4E3D-9414-9FE87EB90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375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4.jpe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10.xml.rels><?xml version="1.0" encoding="UTF-8" standalone="yes" ?><Relationships xmlns="http://schemas.openxmlformats.org/package/2006/relationships"><Relationship Id="rId3" Target="../media/image25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4.xml" Type="http://schemas.openxmlformats.org/officeDocument/2006/relationships/slideLayout"/><Relationship Id="rId4" Target="../media/image26.jpeg" Type="http://schemas.openxmlformats.org/officeDocument/2006/relationships/image"/></Relationships>
</file>

<file path=ppt/slides/_rels/slide11.xml.rels><?xml version="1.0" encoding="UTF-8" standalone="yes" ?><Relationships xmlns="http://schemas.openxmlformats.org/package/2006/relationships"><Relationship Id="rId3" Target="../media/image27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4.xml" Type="http://schemas.openxmlformats.org/officeDocument/2006/relationships/slideLayout"/><Relationship Id="rId6" Target="../media/image30.jpeg" Type="http://schemas.openxmlformats.org/officeDocument/2006/relationships/image"/><Relationship Id="rId5" Target="../media/image29.jpeg" Type="http://schemas.openxmlformats.org/officeDocument/2006/relationships/image"/><Relationship Id="rId4" Target="../media/image28.jpeg" Type="http://schemas.openxmlformats.org/officeDocument/2006/relationships/image"/></Relationships>
</file>

<file path=ppt/slides/_rels/slide12.xml.rels><?xml version="1.0" encoding="UTF-8" standalone="yes" ?><Relationships xmlns="http://schemas.openxmlformats.org/package/2006/relationships"><Relationship Id="rId3" Target="../media/image31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4.xml" Type="http://schemas.openxmlformats.org/officeDocument/2006/relationships/slideLayout"/><Relationship Id="rId4" Target="../media/image32.jpeg" Type="http://schemas.openxmlformats.org/officeDocument/2006/relationships/image"/></Relationships>
</file>

<file path=ppt/slides/_rels/slide13.xml.rels><?xml version="1.0" encoding="UTF-8" standalone="yes" ?><Relationships xmlns="http://schemas.openxmlformats.org/package/2006/relationships"><Relationship Id="rId3" Target="../media/image33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4.xml" Type="http://schemas.openxmlformats.org/officeDocument/2006/relationships/slideLayout"/><Relationship Id="rId4" Target="../media/image34.jpeg" Type="http://schemas.openxmlformats.org/officeDocument/2006/relationships/image"/></Relationships>
</file>

<file path=ppt/slides/_rels/slide14.xml.rels><?xml version="1.0" encoding="UTF-8" standalone="yes" ?><Relationships xmlns="http://schemas.openxmlformats.org/package/2006/relationships"><Relationship Id="rId3" Target="../media/image35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4.xml" Type="http://schemas.openxmlformats.org/officeDocument/2006/relationships/slideLayout"/><Relationship Id="rId4" Target="../media/image36.jpeg" Type="http://schemas.openxmlformats.org/officeDocument/2006/relationships/image"/></Relationships>
</file>

<file path=ppt/slides/_rels/slide15.xml.rels><?xml version="1.0" encoding="UTF-8" standalone="yes" ?><Relationships xmlns="http://schemas.openxmlformats.org/package/2006/relationships"><Relationship Id="rId3" Target="../media/image37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40.jpeg" Type="http://schemas.openxmlformats.org/officeDocument/2006/relationships/image"/><Relationship Id="rId5" Target="../media/image39.jpeg" Type="http://schemas.openxmlformats.org/officeDocument/2006/relationships/image"/><Relationship Id="rId4" Target="../media/image38.jpeg" Type="http://schemas.openxmlformats.org/officeDocument/2006/relationships/image"/></Relationships>
</file>

<file path=ppt/slides/_rels/slide2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8.jpeg" Type="http://schemas.openxmlformats.org/officeDocument/2006/relationships/image"/><Relationship Id="rId4" Target="../media/image7.jpe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4.xml" Type="http://schemas.openxmlformats.org/officeDocument/2006/relationships/slideLayout"/><Relationship Id="rId4" Target="../media/image10.jpe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2.jpeg" Type="http://schemas.openxmlformats.org/officeDocument/2006/relationships/image"/></Relationships>
</file>

<file path=ppt/slides/_rels/slide5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4.xml" Type="http://schemas.openxmlformats.org/officeDocument/2006/relationships/slideLayout"/><Relationship Id="rId5" Target="../media/image15.jpeg" Type="http://schemas.openxmlformats.org/officeDocument/2006/relationships/image"/><Relationship Id="rId4" Target="../media/image14.jpeg" Type="http://schemas.openxmlformats.org/officeDocument/2006/relationships/image"/></Relationships>
</file>

<file path=ppt/slides/_rels/slide6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4.xml" Type="http://schemas.openxmlformats.org/officeDocument/2006/relationships/slideLayout"/><Relationship Id="rId5" Target="../media/image18.jpeg" Type="http://schemas.openxmlformats.org/officeDocument/2006/relationships/image"/><Relationship Id="rId4" Target="../media/image17.jpe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4.xml" Type="http://schemas.openxmlformats.org/officeDocument/2006/relationships/slideLayout"/><Relationship Id="rId4" Target="../media/image20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3" Target="../media/image21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4.xml" Type="http://schemas.openxmlformats.org/officeDocument/2006/relationships/slideLayout"/><Relationship Id="rId4" Target="../media/image22.jpeg" Type="http://schemas.openxmlformats.org/officeDocument/2006/relationships/image"/></Relationships>
</file>

<file path=ppt/slides/_rels/slide9.xml.rels><?xml version="1.0" encoding="UTF-8" standalone="yes" ?><Relationships xmlns="http://schemas.openxmlformats.org/package/2006/relationships"><Relationship Id="rId3" Target="../media/image23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4.xml" Type="http://schemas.openxmlformats.org/officeDocument/2006/relationships/slideLayout"/><Relationship Id="rId4" Target="../media/image24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serscontent2.emaze.com/images/e60df3a8-b66a-4186-acff-92f4ceae5c17/Slide8_Pic1_63633123248302504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9047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383142" y="1408670"/>
            <a:ext cx="9447177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МБОУ «Донская школа имени В.П.Давиденко» 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36966" y="1544596"/>
            <a:ext cx="981653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2800" b="1" dirty="0" smtClean="0">
                <a:ln w="19050">
                  <a:solidFill>
                    <a:srgbClr val="712703"/>
                  </a:solidFill>
                </a:ln>
                <a:solidFill>
                  <a:srgbClr val="FF0000"/>
                </a:solidFill>
                <a:effectLst>
                  <a:glow rad="63500">
                    <a:schemeClr val="accent4"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Работа кадетских классов в 2022-2023 учебном году</a:t>
            </a:r>
          </a:p>
          <a:p>
            <a:pPr algn="r">
              <a:lnSpc>
                <a:spcPct val="200000"/>
              </a:lnSpc>
            </a:pPr>
            <a:r>
              <a:rPr lang="ru-RU" sz="2800" b="1" dirty="0" smtClean="0">
                <a:ln w="19050">
                  <a:solidFill>
                    <a:srgbClr val="712703"/>
                  </a:solidFill>
                </a:ln>
                <a:solidFill>
                  <a:srgbClr val="FF0000"/>
                </a:solidFill>
                <a:effectLst>
                  <a:glow rad="63500">
                    <a:schemeClr val="accent4"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800" b="1" dirty="0">
              <a:ln w="19050">
                <a:solidFill>
                  <a:srgbClr val="712703"/>
                </a:solidFill>
              </a:ln>
              <a:solidFill>
                <a:srgbClr val="FF0000"/>
              </a:solidFill>
              <a:effectLst>
                <a:glow rad="63500">
                  <a:schemeClr val="accent4">
                    <a:alpha val="40000"/>
                  </a:schemeClr>
                </a:glow>
              </a:effectLst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49974" y="5514456"/>
            <a:ext cx="3482877" cy="49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Донское, 2022 г. </a:t>
            </a:r>
            <a:endParaRPr lang="ru-RU" sz="20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749" y="2452537"/>
            <a:ext cx="3578225" cy="268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6137" y="2477370"/>
            <a:ext cx="3555428" cy="266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9508" y="3026664"/>
            <a:ext cx="3543808" cy="2657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855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serscontent2.emaze.com/images/e60df3a8-b66a-4186-acff-92f4ceae5c17/Slide8_Pic1_63633123248302504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9047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День Отца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0277" y="1439047"/>
            <a:ext cx="105929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804567"/>
            <a:ext cx="5181600" cy="2393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2804567"/>
            <a:ext cx="5181600" cy="2393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5664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serscontent2.emaze.com/images/e60df3a8-b66a-4186-acff-92f4ceae5c17/Slide8_Pic1_63633123248302504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9047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10789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мужества</a:t>
            </a: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464" y="2232446"/>
            <a:ext cx="5181600" cy="2393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5236" y="2185925"/>
            <a:ext cx="2004549" cy="327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9505" y="1456563"/>
            <a:ext cx="2700805" cy="3718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621" y="3825813"/>
            <a:ext cx="2185987" cy="2309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797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serscontent2.emaze.com/images/e60df3a8-b66a-4186-acff-92f4ceae5c17/Slide8_Pic1_63633123248302504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9047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52992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Учитесь делать добрые дела</a:t>
            </a: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804740"/>
            <a:ext cx="5181600" cy="2878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421" y="2770632"/>
            <a:ext cx="4550843" cy="2907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474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serscontent2.emaze.com/images/e60df3a8-b66a-4186-acff-92f4ceae5c17/Slide8_Pic1_63633123248302504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9047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12315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День села Донское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804740"/>
            <a:ext cx="5181600" cy="2393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2804740"/>
            <a:ext cx="5181600" cy="2393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065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serscontent2.emaze.com/images/e60df3a8-b66a-4186-acff-92f4ceae5c17/Slide8_Pic1_63633123248302504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9047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3248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День пожилого человека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79230" y="3938963"/>
            <a:ext cx="108039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79230" y="2832743"/>
            <a:ext cx="10007991" cy="37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77615" y="2039938"/>
            <a:ext cx="3102769" cy="413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2179638"/>
            <a:ext cx="5181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1202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serscontent2.emaze.com/images/e60df3a8-b66a-4186-acff-92f4ceae5c17/Slide8_Pic1_63633123248302504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9047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6145236" y="2250514"/>
            <a:ext cx="4664295" cy="3313258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pic>
        <p:nvPicPr>
          <p:cNvPr id="7" name="Picture 2" descr="http://userscontent2.emaze.com/images/e60df3a8-b66a-4186-acff-92f4ceae5c17/Slide8_Pic1_63633123248302504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6139" y="0"/>
            <a:ext cx="12563595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2960" y="1627632"/>
            <a:ext cx="110185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solidFill>
                  <a:srgbClr val="FF0000"/>
                </a:solidFill>
              </a:rPr>
              <a:t>Спорт и здоровье </a:t>
            </a:r>
            <a:r>
              <a:rPr lang="ru-RU" sz="3200" b="1" i="1" dirty="0" smtClean="0">
                <a:solidFill>
                  <a:srgbClr val="FF0000"/>
                </a:solidFill>
              </a:rPr>
              <a:t>- важные составляющие</a:t>
            </a:r>
          </a:p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 кадетского </a:t>
            </a:r>
            <a:r>
              <a:rPr lang="ru-RU" sz="3200" b="1" i="1" dirty="0">
                <a:solidFill>
                  <a:srgbClr val="FF0000"/>
                </a:solidFill>
              </a:rPr>
              <a:t>воспитания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512" y="2340705"/>
            <a:ext cx="3435223" cy="210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1080" y="2340705"/>
            <a:ext cx="3200400" cy="2042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408" y="4160582"/>
            <a:ext cx="3526274" cy="2120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405" y="4177793"/>
            <a:ext cx="3706812" cy="208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845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0020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41832" y="1728217"/>
            <a:ext cx="105247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Патриотизм и гражданственность – основные </a:t>
            </a:r>
            <a:r>
              <a:rPr lang="ru-RU" sz="3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</a:t>
            </a:r>
            <a:r>
              <a:rPr lang="ru-RU" sz="32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кадет 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нашей школы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965" y="3433971"/>
            <a:ext cx="3048000" cy="171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2674" y="2958620"/>
            <a:ext cx="2927598" cy="2194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832" y="2962655"/>
            <a:ext cx="2682052" cy="2076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337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800" y="0"/>
            <a:ext cx="1229042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777240" y="1563624"/>
            <a:ext cx="106161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Симферополе торжественно встретили участников спецоперации на Украине</a:t>
            </a:r>
            <a:b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41" y="2653983"/>
            <a:ext cx="5181600" cy="3468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1824" y="2627630"/>
            <a:ext cx="5181600" cy="3521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576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63040" y="1655064"/>
            <a:ext cx="83393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знаний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557" y="2362950"/>
            <a:ext cx="5181600" cy="388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5080" y="2362950"/>
            <a:ext cx="5092046" cy="388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193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userscontent2.emaze.com/images/e60df3a8-b66a-4186-acff-92f4ceae5c17/Slide8_Pic1_63633123248302504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9047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урок «Моя история»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3232" y="2387900"/>
            <a:ext cx="3621024" cy="2677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5000" y="2367520"/>
            <a:ext cx="3717880" cy="2597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152" y="3492740"/>
            <a:ext cx="3579408" cy="261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647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serscontent2.emaze.com/images/e60df3a8-b66a-4186-acff-92f4ceae5c17/Slide8_Pic1_63633123248302504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9047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Всероссийский урок «ОБЖ»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004" y="2202536"/>
            <a:ext cx="3677596" cy="2452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967" y="2194560"/>
            <a:ext cx="3633089" cy="2668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1374" y="4096512"/>
            <a:ext cx="4207724" cy="2194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501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serscontent2.emaze.com/images/e60df3a8-b66a-4186-acff-92f4ceae5c17/Slide8_Pic1_63633123248302504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9047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838200" y="731521"/>
            <a:ext cx="10515600" cy="108321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Почетный караул Вахты Памяти поколений – </a:t>
            </a:r>
            <a:b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«Пост № 1»</a:t>
            </a:r>
            <a:r>
              <a:rPr lang="ru-RU" sz="3600" i="1" dirty="0" smtClean="0">
                <a:solidFill>
                  <a:srgbClr val="FF0000"/>
                </a:solidFill>
              </a:rPr>
              <a:t/>
            </a:r>
            <a:br>
              <a:rPr lang="ru-RU" sz="3600" i="1" dirty="0" smtClean="0">
                <a:solidFill>
                  <a:srgbClr val="FF0000"/>
                </a:solidFill>
              </a:rPr>
            </a:br>
            <a:endParaRPr lang="ru-RU" sz="3600" i="1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8538" y="2926080"/>
            <a:ext cx="5181600" cy="2504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2942084"/>
            <a:ext cx="5181600" cy="2473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4269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serscontent2.emaze.com/images/e60df3a8-b66a-4186-acff-92f4ceae5c17/Slide8_Pic1_63633123248302504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9047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День музыки </a:t>
            </a: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293034"/>
            <a:ext cx="5181600" cy="3473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2270919"/>
            <a:ext cx="5181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8232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serscontent2.emaze.com/images/e60df3a8-b66a-4186-acff-92f4ceae5c17/Slide8_Pic1_63633123248302504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9047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учителя</a:t>
            </a:r>
            <a:endParaRPr lang="ru-RU" i="1" dirty="0" smtClean="0">
              <a:solidFill>
                <a:srgbClr val="FF0000"/>
              </a:solidFill>
            </a:endParaRPr>
          </a:p>
        </p:txBody>
      </p:sp>
      <p:sp>
        <p:nvSpPr>
          <p:cNvPr id="7" name="Текст 4"/>
          <p:cNvSpPr txBox="1">
            <a:spLocks/>
          </p:cNvSpPr>
          <p:nvPr/>
        </p:nvSpPr>
        <p:spPr>
          <a:xfrm>
            <a:off x="896812" y="5435356"/>
            <a:ext cx="3541545" cy="603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933154"/>
            <a:ext cx="5181600" cy="2393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3167" y="2124075"/>
            <a:ext cx="3039666" cy="405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324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1891</TotalTime>
  <Words>50</Words>
  <Application>Microsoft Office PowerPoint</Application>
  <PresentationFormat>Произвольный</PresentationFormat>
  <Paragraphs>23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   1 урок «Моя история»</vt:lpstr>
      <vt:lpstr>   Всероссийский урок «ОБЖ»</vt:lpstr>
      <vt:lpstr>    Почетный караул Вахты Памяти поколений –  «Пост № 1» </vt:lpstr>
      <vt:lpstr>   День музыки </vt:lpstr>
      <vt:lpstr>    День учителя</vt:lpstr>
      <vt:lpstr>   День Отца</vt:lpstr>
      <vt:lpstr> Урок мужества</vt:lpstr>
      <vt:lpstr> Учитесь делать добрые дела</vt:lpstr>
      <vt:lpstr>  День села Донское</vt:lpstr>
      <vt:lpstr>  День пожилого человека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Людмила Прекрасная</cp:lastModifiedBy>
  <cp:revision>124</cp:revision>
  <dcterms:created xsi:type="dcterms:W3CDTF">2020-02-15T11:37:53Z</dcterms:created>
  <dcterms:modified xsi:type="dcterms:W3CDTF">2022-10-17T19:33:13Z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875198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S9.2.0</vt:lpwstr>
  </property>
</Properties>
</file>