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86" r:id="rId4"/>
    <p:sldId id="291" r:id="rId5"/>
    <p:sldId id="293" r:id="rId6"/>
    <p:sldId id="300" r:id="rId7"/>
    <p:sldId id="308" r:id="rId8"/>
    <p:sldId id="301" r:id="rId9"/>
    <p:sldId id="302" r:id="rId10"/>
    <p:sldId id="297" r:id="rId11"/>
    <p:sldId id="307" r:id="rId12"/>
    <p:sldId id="280" r:id="rId13"/>
    <p:sldId id="281" r:id="rId14"/>
    <p:sldId id="296" r:id="rId15"/>
    <p:sldId id="298" r:id="rId16"/>
    <p:sldId id="287" r:id="rId17"/>
    <p:sldId id="303" r:id="rId18"/>
    <p:sldId id="294" r:id="rId19"/>
    <p:sldId id="305" r:id="rId20"/>
    <p:sldId id="295" r:id="rId21"/>
    <p:sldId id="289" r:id="rId22"/>
    <p:sldId id="306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00"/>
    <a:srgbClr val="173A8D"/>
    <a:srgbClr val="129481"/>
    <a:srgbClr val="0F2741"/>
    <a:srgbClr val="001736"/>
    <a:srgbClr val="003374"/>
    <a:srgbClr val="C9A093"/>
    <a:srgbClr val="F1F1F1"/>
    <a:srgbClr val="385592"/>
    <a:srgbClr val="3A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9F7AE-66E4-4B51-A340-3A8682F14E1D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B0798-CB1D-4281-9C4D-4923542CA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7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8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3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5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B1E4B-5B32-47FF-90D1-EB2CCCB647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64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4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6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1141" r="19116" b="1103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8498" y="5934670"/>
            <a:ext cx="40187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Логачёва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Елена Геннадьевна,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читель географии   МБОУ «Денисовская школа»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6954" y="1017431"/>
            <a:ext cx="55540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Организация </a:t>
            </a:r>
            <a:r>
              <a:rPr kumimoji="0" lang="ru-RU" sz="2800" b="1" i="1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внеклассной</a:t>
            </a:r>
            <a:r>
              <a:rPr kumimoji="0" lang="ru-RU" sz="2800" b="1" i="1" strike="noStrike" kern="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работы с одарёнными детьми </a:t>
            </a:r>
            <a:r>
              <a:rPr kumimoji="0" lang="ru-RU" sz="2800" b="1" i="1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по </a:t>
            </a:r>
            <a:r>
              <a:rPr kumimoji="0" lang="ru-RU" sz="2800" b="1" i="1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географии как средство формирования потребности в здоровом образе жизни , активной жизненной позиции</a:t>
            </a:r>
            <a:endParaRPr kumimoji="0" lang="ru-RU" sz="2800" b="0" i="1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Игровая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1471747"/>
            <a:ext cx="7420646" cy="4774505"/>
          </a:xfrm>
        </p:spPr>
      </p:pic>
    </p:spTree>
    <p:extLst>
      <p:ext uri="{BB962C8B-B14F-4D97-AF65-F5344CB8AC3E}">
        <p14:creationId xmlns:p14="http://schemas.microsoft.com/office/powerpoint/2010/main" val="21646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6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9950" y="-170600"/>
            <a:ext cx="307620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28161" y="2040675"/>
            <a:ext cx="4383146" cy="41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11" y="965800"/>
            <a:ext cx="4608512" cy="295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16" y="3907316"/>
            <a:ext cx="3888432" cy="347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3" y="979869"/>
            <a:ext cx="3923481" cy="523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4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96" y="2666359"/>
            <a:ext cx="3119716" cy="376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5" y="2627939"/>
            <a:ext cx="3031697" cy="3834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33" y="0"/>
            <a:ext cx="4375378" cy="3411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Туристические поездки и соревнования 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" y="1581001"/>
            <a:ext cx="7096260" cy="4768284"/>
          </a:xfrm>
        </p:spPr>
      </p:pic>
    </p:spTree>
    <p:extLst>
      <p:ext uri="{BB962C8B-B14F-4D97-AF65-F5344CB8AC3E}">
        <p14:creationId xmlns:p14="http://schemas.microsoft.com/office/powerpoint/2010/main" val="3262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Походы и экскурсии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9" y="1438442"/>
            <a:ext cx="4779092" cy="3584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91" y="3335628"/>
            <a:ext cx="4507606" cy="3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870" y="632226"/>
            <a:ext cx="6767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800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Походы и экскурсии 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1" y="1687134"/>
            <a:ext cx="3255806" cy="434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2" y="2524259"/>
            <a:ext cx="4276981" cy="3207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6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CIMG19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605305"/>
            <a:ext cx="7547020" cy="56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9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610" y="631065"/>
            <a:ext cx="7907629" cy="1059624"/>
          </a:xfrm>
        </p:spPr>
        <p:txBody>
          <a:bodyPr>
            <a:normAutofit fontScale="90000"/>
          </a:bodyPr>
          <a:lstStyle/>
          <a:p>
            <a:r>
              <a:rPr lang="ru-RU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Соревнования по спортивному ориентированию</a:t>
            </a:r>
            <a:endParaRPr lang="ru-RU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0" y="1803041"/>
            <a:ext cx="4526835" cy="33951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34" y="3010770"/>
            <a:ext cx="4805630" cy="38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 descr="CIMG21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3" y="576329"/>
            <a:ext cx="7637172" cy="57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7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P313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41" y="3100697"/>
            <a:ext cx="3991128" cy="29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422" y="506549"/>
            <a:ext cx="6152963" cy="715963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внеклассной </a:t>
            </a:r>
            <a:r>
              <a:rPr lang="ru-RU" sz="36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8946" y="1431582"/>
            <a:ext cx="8075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всестороннего и гармонического развития </a:t>
            </a: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Пользователь\Desktop\уроки\FmWJqSSlu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85" y="2594759"/>
            <a:ext cx="3278124" cy="2726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73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CIMG18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51" y="1769026"/>
            <a:ext cx="6735651" cy="481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4400" y="568697"/>
            <a:ext cx="658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Соревнования по спортивному ориентированию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548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nUD1_L6r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8180" y="719912"/>
            <a:ext cx="2648150" cy="471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Xr40Qdp8M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0959" y="694536"/>
            <a:ext cx="4180114" cy="309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8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54970" y="1620771"/>
            <a:ext cx="3076202" cy="4351338"/>
          </a:xfrm>
          <a:prstGeom prst="rect">
            <a:avLst/>
          </a:prstGeom>
        </p:spPr>
      </p:pic>
      <p:pic>
        <p:nvPicPr>
          <p:cNvPr id="5" name="image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650" y="1422068"/>
            <a:ext cx="2756079" cy="4748747"/>
          </a:xfrm>
          <a:prstGeom prst="rect">
            <a:avLst/>
          </a:prstGeom>
        </p:spPr>
      </p:pic>
      <p:pic>
        <p:nvPicPr>
          <p:cNvPr id="6" name="image10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4802" y="1521419"/>
            <a:ext cx="2639198" cy="45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sz="3200" b="1" i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внеклассной  работы</a:t>
            </a:r>
            <a:r>
              <a:rPr lang="ru-RU" sz="3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выявление,поддержка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развитие талантов,</a:t>
            </a:r>
            <a:r>
              <a:rPr lang="ru-RU" sz="3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географических интересов , формирование профессиональной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кругозора, развитие познавательной самостоятельности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средство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самореализации учащихся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endParaRPr lang="ru-RU" sz="3200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8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45" y="1481071"/>
            <a:ext cx="3461761" cy="4845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" y="4012237"/>
            <a:ext cx="3859281" cy="231406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0729" y="500588"/>
            <a:ext cx="4874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Важнейшей </a:t>
            </a:r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задачей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внеклассной работы по географии является формирование у учащихся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самостоятельности , </a:t>
            </a:r>
            <a:r>
              <a:rPr lang="ru-RU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коммуникативности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в </a:t>
            </a:r>
            <a:r>
              <a:rPr lang="ru-RU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общении,взаимопомощи</a:t>
            </a: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дружбы, умения работать в коллективе и др</a:t>
            </a: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06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92" name="Text Box 44"/>
          <p:cNvSpPr txBox="1">
            <a:spLocks noChangeArrowheads="1"/>
          </p:cNvSpPr>
          <p:nvPr/>
        </p:nvSpPr>
        <p:spPr bwMode="auto">
          <a:xfrm>
            <a:off x="1763713" y="0"/>
            <a:ext cx="5276850" cy="1022350"/>
          </a:xfrm>
          <a:prstGeom prst="rect">
            <a:avLst/>
          </a:prstGeom>
          <a:solidFill>
            <a:srgbClr val="FFFF99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Формы внеклассной работы</a:t>
            </a:r>
          </a:p>
        </p:txBody>
      </p:sp>
      <p:sp>
        <p:nvSpPr>
          <p:cNvPr id="27693" name="Text Box 45"/>
          <p:cNvSpPr txBox="1">
            <a:spLocks noChangeArrowheads="1"/>
          </p:cNvSpPr>
          <p:nvPr/>
        </p:nvSpPr>
        <p:spPr bwMode="auto">
          <a:xfrm>
            <a:off x="-107950" y="1412875"/>
            <a:ext cx="4872038" cy="1022350"/>
          </a:xfrm>
          <a:prstGeom prst="rect">
            <a:avLst/>
          </a:prstGeom>
          <a:solidFill>
            <a:srgbClr val="00FFFF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Систематические формы </a:t>
            </a:r>
          </a:p>
          <a:p>
            <a:pPr algn="ctr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внеклассной работы</a:t>
            </a:r>
          </a:p>
        </p:txBody>
      </p:sp>
      <p:sp>
        <p:nvSpPr>
          <p:cNvPr id="27694" name="Text Box 46"/>
          <p:cNvSpPr txBox="1">
            <a:spLocks noChangeArrowheads="1"/>
          </p:cNvSpPr>
          <p:nvPr/>
        </p:nvSpPr>
        <p:spPr bwMode="auto">
          <a:xfrm>
            <a:off x="4716463" y="1412875"/>
            <a:ext cx="4427537" cy="1022350"/>
          </a:xfrm>
          <a:prstGeom prst="rect">
            <a:avLst/>
          </a:prstGeom>
          <a:solidFill>
            <a:srgbClr val="00FFFF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Эпизодические формы </a:t>
            </a:r>
          </a:p>
          <a:p>
            <a:pPr algn="ctr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внеклассной работы</a:t>
            </a:r>
          </a:p>
        </p:txBody>
      </p:sp>
      <p:sp>
        <p:nvSpPr>
          <p:cNvPr id="27695" name="Text Box 47"/>
          <p:cNvSpPr txBox="1">
            <a:spLocks noChangeArrowheads="1"/>
          </p:cNvSpPr>
          <p:nvPr/>
        </p:nvSpPr>
        <p:spPr bwMode="auto">
          <a:xfrm rot="16200000">
            <a:off x="-118268" y="4798219"/>
            <a:ext cx="3221037" cy="8985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Географические кружки</a:t>
            </a:r>
          </a:p>
        </p:txBody>
      </p:sp>
      <p:sp>
        <p:nvSpPr>
          <p:cNvPr id="27696" name="Text Box 48"/>
          <p:cNvSpPr txBox="1">
            <a:spLocks noChangeArrowheads="1"/>
          </p:cNvSpPr>
          <p:nvPr/>
        </p:nvSpPr>
        <p:spPr bwMode="auto">
          <a:xfrm rot="16200000">
            <a:off x="950913" y="4786312"/>
            <a:ext cx="3244850" cy="8985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Клубы любителей природы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 rot="16200000">
            <a:off x="1879601" y="4949031"/>
            <a:ext cx="3284537" cy="533400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Музеи</a:t>
            </a:r>
          </a:p>
        </p:txBody>
      </p:sp>
      <p:sp>
        <p:nvSpPr>
          <p:cNvPr id="27698" name="Text Box 50"/>
          <p:cNvSpPr txBox="1">
            <a:spLocks noChangeArrowheads="1"/>
          </p:cNvSpPr>
          <p:nvPr/>
        </p:nvSpPr>
        <p:spPr bwMode="auto">
          <a:xfrm rot="16200000">
            <a:off x="3794920" y="4822031"/>
            <a:ext cx="3173412" cy="8985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Географические олимпиады</a:t>
            </a:r>
          </a:p>
        </p:txBody>
      </p:sp>
      <p:sp>
        <p:nvSpPr>
          <p:cNvPr id="27699" name="Text Box 51"/>
          <p:cNvSpPr txBox="1">
            <a:spLocks noChangeArrowheads="1"/>
          </p:cNvSpPr>
          <p:nvPr/>
        </p:nvSpPr>
        <p:spPr bwMode="auto">
          <a:xfrm rot="16200000">
            <a:off x="4691857" y="5004594"/>
            <a:ext cx="3173412" cy="533400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Неделя географии</a:t>
            </a:r>
          </a:p>
        </p:txBody>
      </p:sp>
      <p:sp>
        <p:nvSpPr>
          <p:cNvPr id="27700" name="Text Box 52"/>
          <p:cNvSpPr txBox="1">
            <a:spLocks noChangeArrowheads="1"/>
          </p:cNvSpPr>
          <p:nvPr/>
        </p:nvSpPr>
        <p:spPr bwMode="auto">
          <a:xfrm rot="16200000">
            <a:off x="5666582" y="4822031"/>
            <a:ext cx="3173412" cy="898525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Географические вечера</a:t>
            </a:r>
          </a:p>
        </p:txBody>
      </p:sp>
      <p:sp>
        <p:nvSpPr>
          <p:cNvPr id="27701" name="Text Box 53"/>
          <p:cNvSpPr txBox="1">
            <a:spLocks noChangeArrowheads="1"/>
          </p:cNvSpPr>
          <p:nvPr/>
        </p:nvSpPr>
        <p:spPr bwMode="auto">
          <a:xfrm rot="16200000">
            <a:off x="6925469" y="4639469"/>
            <a:ext cx="3173412" cy="1263650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Походы, экскурсии, экспедиции</a:t>
            </a:r>
          </a:p>
        </p:txBody>
      </p:sp>
      <p:sp>
        <p:nvSpPr>
          <p:cNvPr id="8204" name="Line 54"/>
          <p:cNvSpPr>
            <a:spLocks noChangeShapeType="1"/>
          </p:cNvSpPr>
          <p:nvPr/>
        </p:nvSpPr>
        <p:spPr bwMode="auto">
          <a:xfrm flipH="1">
            <a:off x="971550" y="476250"/>
            <a:ext cx="576263" cy="7207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5" name="Line 55"/>
          <p:cNvSpPr>
            <a:spLocks noChangeShapeType="1"/>
          </p:cNvSpPr>
          <p:nvPr/>
        </p:nvSpPr>
        <p:spPr bwMode="auto">
          <a:xfrm flipH="1">
            <a:off x="1593226" y="2601119"/>
            <a:ext cx="217487" cy="9350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6" name="Line 56"/>
          <p:cNvSpPr>
            <a:spLocks noChangeShapeType="1"/>
          </p:cNvSpPr>
          <p:nvPr/>
        </p:nvSpPr>
        <p:spPr bwMode="auto">
          <a:xfrm flipH="1">
            <a:off x="2573338" y="2601912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7" name="Line 57"/>
          <p:cNvSpPr>
            <a:spLocks noChangeShapeType="1"/>
          </p:cNvSpPr>
          <p:nvPr/>
        </p:nvSpPr>
        <p:spPr bwMode="auto">
          <a:xfrm>
            <a:off x="3256891" y="2636838"/>
            <a:ext cx="21590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8" name="Line 58"/>
          <p:cNvSpPr>
            <a:spLocks noChangeShapeType="1"/>
          </p:cNvSpPr>
          <p:nvPr/>
        </p:nvSpPr>
        <p:spPr bwMode="auto">
          <a:xfrm flipH="1">
            <a:off x="5622926" y="2636837"/>
            <a:ext cx="360362" cy="9366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9" name="Line 59"/>
          <p:cNvSpPr>
            <a:spLocks noChangeShapeType="1"/>
          </p:cNvSpPr>
          <p:nvPr/>
        </p:nvSpPr>
        <p:spPr bwMode="auto">
          <a:xfrm flipH="1">
            <a:off x="6416676" y="2651125"/>
            <a:ext cx="71437" cy="9366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0" name="Line 60"/>
          <p:cNvSpPr>
            <a:spLocks noChangeShapeType="1"/>
          </p:cNvSpPr>
          <p:nvPr/>
        </p:nvSpPr>
        <p:spPr bwMode="auto">
          <a:xfrm>
            <a:off x="7164388" y="2636838"/>
            <a:ext cx="144462" cy="9366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1" name="Line 61"/>
          <p:cNvSpPr>
            <a:spLocks noChangeShapeType="1"/>
          </p:cNvSpPr>
          <p:nvPr/>
        </p:nvSpPr>
        <p:spPr bwMode="auto">
          <a:xfrm>
            <a:off x="8459788" y="2636838"/>
            <a:ext cx="288925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2" name="Line 62"/>
          <p:cNvSpPr>
            <a:spLocks noChangeShapeType="1"/>
          </p:cNvSpPr>
          <p:nvPr/>
        </p:nvSpPr>
        <p:spPr bwMode="auto">
          <a:xfrm>
            <a:off x="7451725" y="476250"/>
            <a:ext cx="576263" cy="7207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711" name="Text Box 63"/>
          <p:cNvSpPr txBox="1">
            <a:spLocks noChangeArrowheads="1"/>
          </p:cNvSpPr>
          <p:nvPr/>
        </p:nvSpPr>
        <p:spPr bwMode="auto">
          <a:xfrm rot="16200000">
            <a:off x="-1235869" y="4980782"/>
            <a:ext cx="3221037" cy="533400"/>
          </a:xfrm>
          <a:prstGeom prst="rect">
            <a:avLst/>
          </a:prstGeom>
          <a:solidFill>
            <a:srgbClr val="FFFF00"/>
          </a:solidFill>
          <a:ln w="762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Гео - издания</a:t>
            </a:r>
          </a:p>
        </p:txBody>
      </p:sp>
      <p:sp>
        <p:nvSpPr>
          <p:cNvPr id="8214" name="Line 64"/>
          <p:cNvSpPr>
            <a:spLocks noChangeShapeType="1"/>
          </p:cNvSpPr>
          <p:nvPr/>
        </p:nvSpPr>
        <p:spPr bwMode="auto">
          <a:xfrm flipH="1">
            <a:off x="187326" y="2565400"/>
            <a:ext cx="360363" cy="9366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27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1000"/>
                                        <p:tgtEl>
                                          <p:spTgt spid="2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1000"/>
                                        <p:tgtEl>
                                          <p:spTgt spid="2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1000"/>
                                        <p:tgtEl>
                                          <p:spTgt spid="2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10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10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1000"/>
                                        <p:tgtEl>
                                          <p:spTgt spid="2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92" grpId="0" animBg="1"/>
      <p:bldP spid="27693" grpId="0" animBg="1"/>
      <p:bldP spid="27694" grpId="0" animBg="1"/>
      <p:bldP spid="27695" grpId="0" animBg="1"/>
      <p:bldP spid="27696" grpId="0" animBg="1"/>
      <p:bldP spid="27697" grpId="0" animBg="1"/>
      <p:bldP spid="27698" grpId="0" animBg="1"/>
      <p:bldP spid="27699" grpId="0" animBg="1"/>
      <p:bldP spid="27700" grpId="0" animBg="1"/>
      <p:bldP spid="27701" grpId="0" animBg="1"/>
      <p:bldP spid="277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106488" y="447675"/>
            <a:ext cx="7351712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Методы организации </a:t>
            </a:r>
          </a:p>
          <a:p>
            <a:pPr algn="ctr" eaLnBrk="1" hangingPunct="1">
              <a:defRPr/>
            </a:pPr>
            <a:r>
              <a:rPr lang="ru-RU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внеклассной работы по географии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1916113"/>
            <a:ext cx="3492500" cy="2359025"/>
          </a:xfrm>
          <a:prstGeom prst="rect">
            <a:avLst/>
          </a:prstGeom>
          <a:solidFill>
            <a:srgbClr val="FF9900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Работа на природе: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Экскурсии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Походы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Наблюдения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Экспедиции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484438" y="4498975"/>
            <a:ext cx="4096666" cy="2308324"/>
          </a:xfrm>
          <a:prstGeom prst="rect">
            <a:avLst/>
          </a:prstGeom>
          <a:solidFill>
            <a:srgbClr val="FF9900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Работа с географической </a:t>
            </a:r>
          </a:p>
          <a:p>
            <a:pPr eaLnBrk="1" hangingPunct="1">
              <a:defRPr/>
            </a:pPr>
            <a:r>
              <a:rPr lang="ru-RU" sz="24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литературой: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Подготовка рефератов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Подготовка докладов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Выпуск газет и стендов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327650" y="1989139"/>
            <a:ext cx="3737892" cy="2308324"/>
          </a:xfrm>
          <a:prstGeom prst="rect">
            <a:avLst/>
          </a:prstGeom>
          <a:solidFill>
            <a:srgbClr val="FF9900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Игровая деятельность: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Вечера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Олимпиады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Деловые игры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Викторины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КВНы и др.</a:t>
            </a:r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 flipH="1">
            <a:off x="395288" y="908050"/>
            <a:ext cx="504825" cy="8651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>
            <a:off x="8677275" y="908050"/>
            <a:ext cx="287338" cy="865188"/>
          </a:xfrm>
          <a:prstGeom prst="line">
            <a:avLst/>
          </a:prstGeom>
          <a:noFill/>
          <a:ln w="76200">
            <a:noFill/>
            <a:round/>
            <a:headEnd/>
            <a:tailEnd type="stealth" w="med" len="lg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 flipH="1">
            <a:off x="4572000" y="1773238"/>
            <a:ext cx="0" cy="23764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2" grpId="0" animBg="1"/>
      <p:bldP spid="29703" grpId="0" animBg="1"/>
      <p:bldP spid="297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P31400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07845">
            <a:off x="4448426" y="2303617"/>
            <a:ext cx="4579143" cy="343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1910"/>
            <a:ext cx="6870700" cy="1839868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b="1" i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 с источниками географических знаний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244" name="Picture 4" descr="P3120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0319">
            <a:off x="58303" y="1682248"/>
            <a:ext cx="4499824" cy="33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59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80084"/>
            <a:ext cx="3937115" cy="28138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73" y="480084"/>
            <a:ext cx="3702627" cy="2813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68" y="3525482"/>
            <a:ext cx="4359018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6"/>
            <a:ext cx="7843234" cy="1325563"/>
          </a:xfrm>
        </p:spPr>
        <p:txBody>
          <a:bodyPr>
            <a:normAutofit/>
          </a:bodyPr>
          <a:lstStyle/>
          <a:p>
            <a:r>
              <a:rPr lang="ru-RU" sz="4000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 с источниками географических знаний</a:t>
            </a:r>
            <a:r>
              <a:rPr lang="ru-RU" sz="4000" dirty="0">
                <a:solidFill>
                  <a:schemeClr val="accent4"/>
                </a:solidFill>
              </a:rPr>
              <a:t> </a:t>
            </a:r>
            <a:endParaRPr lang="ru-RU" sz="4000" i="1" u="sng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IMG18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363" y="1813327"/>
            <a:ext cx="4610637" cy="345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06706"/>
            <a:ext cx="3837903" cy="251758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4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деятельность</a:t>
            </a:r>
            <a:endParaRPr lang="ru-RU" dirty="0"/>
          </a:p>
        </p:txBody>
      </p:sp>
      <p:pic>
        <p:nvPicPr>
          <p:cNvPr id="4" name="image1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9650" y="1948266"/>
            <a:ext cx="2827196" cy="4182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0396" y="1696431"/>
            <a:ext cx="3235818" cy="42926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 z="6350"/>
        </p:spPr>
      </p:pic>
    </p:spTree>
    <p:extLst>
      <p:ext uri="{BB962C8B-B14F-4D97-AF65-F5344CB8AC3E}">
        <p14:creationId xmlns:p14="http://schemas.microsoft.com/office/powerpoint/2010/main" val="10785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</TotalTime>
  <Words>202</Words>
  <Application>Microsoft Office PowerPoint</Application>
  <PresentationFormat>Экран (4:3)</PresentationFormat>
  <Paragraphs>48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Презентация PowerPoint</vt:lpstr>
      <vt:lpstr>Цель внеклассной работы:</vt:lpstr>
      <vt:lpstr>Презентация PowerPoint</vt:lpstr>
      <vt:lpstr>Презентация PowerPoint</vt:lpstr>
      <vt:lpstr>Презентация PowerPoint</vt:lpstr>
      <vt:lpstr>Работа с источниками географических знаний </vt:lpstr>
      <vt:lpstr>Презентация PowerPoint</vt:lpstr>
      <vt:lpstr>Работа с источниками географических знаний </vt:lpstr>
      <vt:lpstr>Интеллектуальная деятельность</vt:lpstr>
      <vt:lpstr>  Игровая деятельность</vt:lpstr>
      <vt:lpstr>Презентация PowerPoint</vt:lpstr>
      <vt:lpstr>Презентация PowerPoint</vt:lpstr>
      <vt:lpstr>Презентация PowerPoint</vt:lpstr>
      <vt:lpstr>   Туристические поездки и соревнования </vt:lpstr>
      <vt:lpstr>Походы и экскурсии</vt:lpstr>
      <vt:lpstr>Презентация PowerPoint</vt:lpstr>
      <vt:lpstr>Презентация PowerPoint</vt:lpstr>
      <vt:lpstr>Соревнования по спортивному ориентированию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Admin</cp:lastModifiedBy>
  <cp:revision>97</cp:revision>
  <dcterms:created xsi:type="dcterms:W3CDTF">2016-11-18T14:12:19Z</dcterms:created>
  <dcterms:modified xsi:type="dcterms:W3CDTF">2021-04-27T17:58:08Z</dcterms:modified>
</cp:coreProperties>
</file>