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33400" y="609600"/>
            <a:ext cx="8001000" cy="43434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Основы религиозных культур и светской этики (ОРКСЭ)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Выступление Президента РФ 21 июля 2009 г.</a:t>
            </a:r>
            <a:r>
              <a:rPr lang="ru-RU" sz="4400" dirty="0" smtClean="0">
                <a:solidFill>
                  <a:schemeClr val="accent2"/>
                </a:solidFill>
              </a:rPr>
              <a:t/>
            </a:r>
            <a:br>
              <a:rPr lang="ru-RU" sz="4400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70916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Ученики и их родители </a:t>
            </a:r>
            <a:b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должны будут </a:t>
            </a:r>
            <a:b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самостоятельно </a:t>
            </a:r>
            <a:b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выбрать предмет </a:t>
            </a:r>
            <a:b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обучения.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3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Выбор учеников и их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родителей, конечно, </a:t>
            </a:r>
            <a:b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должен быть абсолютно добровольным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– это важнейшее дело. Любое принуждение по этому вопросу не только носит незаконный характер, но и будет абсолютно </a:t>
            </a:r>
            <a:r>
              <a:rPr lang="ru-RU" sz="3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контрпродуктивным</a:t>
            </a: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00200"/>
            <a:ext cx="3352800" cy="2355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чего вводится курс ОРКСЭ?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410200" cy="5638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sz="3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Введение преподавания религиозных культур и этики определяется необходимостью развития воспитательных функций общеобразовательных учреждений во взаимодействии с семьей, общественными и традиционными религиозными организациями, другими субъектами социализации </a:t>
            </a:r>
          </a:p>
          <a:p>
            <a:pPr>
              <a:lnSpc>
                <a:spcPct val="90000"/>
              </a:lnSpc>
            </a:pPr>
            <a:r>
              <a:rPr lang="ru-RU" sz="3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Преподавание ОРКСЭ направлен на духовную консолидацию российского общества, укрепление его традиционных нравственных основ средствами образования.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Рисунок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295400"/>
            <a:ext cx="2667000" cy="1872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038600"/>
            <a:ext cx="3254188" cy="244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преподавания ОРКСЭ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Общая педагогическая цель (в рамках курса или новой предметной области согласно ФГОС)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воспитание высоконравственного, творческого, компетентного гражданина России, принимающего судьбу Отечества как свою личную, осознающего ответственность за настоящее и будущее своей страны, укорененного в духовных и культурных традициях многонационального народа России </a:t>
            </a:r>
          </a:p>
          <a:p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Цель предмета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  формирование у обучающегося мотивации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 </a:t>
            </a:r>
          </a:p>
          <a:p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Цель духовно-нравственного образования при изучении религиозных культур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 «… главная цель духовно-нравственного образования … приобщение ребенка к традиции, в которой живет его семья» (Патриарх Кирилл).</a:t>
            </a:r>
          </a:p>
          <a:p>
            <a:pPr>
              <a:buNone/>
            </a:pP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преподавания ОРКСЭ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400800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Знакомство обучающихся с основами православной, мусульманской, буддийской, иудейской культур, основами мировых религиозных культур и светской этики; 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Развитие представлений младшего подростка о значении нравственных норм и ценностей для достойной жизни личности, семьи, общества;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Обобщение знаний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Развитие способностей обучающихся к общению в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полиэтнической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многоконфессиональной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среде на основе взаимного уважения и диалога во имя общественного мира и согласия.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Культурологический подход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8674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Основным методологическим принципом преподавания религиозных культур и этики является культурологический подход, направленный на формирование у детей представлений об основах традиционных религиозных культур народов России (по выбору), светской этики, учитывающий уже имеющийся у них круг знаний, а также </a:t>
            </a:r>
            <a:r>
              <a:rPr lang="ru-RU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межпредметные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взаимодействия.</a:t>
            </a:r>
          </a:p>
          <a:p>
            <a:pPr marL="0" indent="0"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Человек – субъект культуры.</a:t>
            </a:r>
          </a:p>
          <a:p>
            <a:pPr marL="0" indent="0"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Приобщение к ценностям культуры составляет сущность процесса образования, особенно это касается общего образования, института общеобразовательной школы.</a:t>
            </a:r>
          </a:p>
          <a:p>
            <a:pPr marL="0" indent="0">
              <a:spcBef>
                <a:spcPct val="0"/>
              </a:spcBef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Значимые функции культуры – наследование духовно-нравственных ценностей семьи, народа, общества, создание условий для личностного роста и творческой самореализации человека в обществе.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57200"/>
            <a:ext cx="6248400" cy="64008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Содержание транслируемых в школе ценностей обусловлено культурным состоянием общества. 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Мир ценностей — это мир культуры в широком смысле слова, это сфера духовно-практической деятельности человека, его представлений о мире (мировоззрения), нравственных отношений (системы морали), предметно-практической деятельности (образы, уклады жизни человека, социально-культурной группы, общества)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057400"/>
            <a:ext cx="2499154" cy="2499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Структура комплексного курса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257800" cy="563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30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6 предметов (модулей):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1) основы православной культуры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2) основы исламской культуры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3) основы буддийской культуры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4) основы иудейской культуры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5) основы мировых религиозных культур, 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6) основы светской этики.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219200"/>
            <a:ext cx="1214077" cy="1590595"/>
          </a:xfrm>
        </p:spPr>
      </p:pic>
      <p:pic>
        <p:nvPicPr>
          <p:cNvPr id="7" name="Рисунок 6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219200"/>
            <a:ext cx="1206393" cy="1590595"/>
          </a:xfrm>
          <a:prstGeom prst="rect">
            <a:avLst/>
          </a:prstGeom>
        </p:spPr>
      </p:pic>
      <p:pic>
        <p:nvPicPr>
          <p:cNvPr id="8" name="Рисунок 7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048000"/>
            <a:ext cx="1214077" cy="1590595"/>
          </a:xfrm>
          <a:prstGeom prst="rect">
            <a:avLst/>
          </a:prstGeom>
        </p:spPr>
      </p:pic>
      <p:pic>
        <p:nvPicPr>
          <p:cNvPr id="9" name="Рисунок 8" descr="Рисунок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048000"/>
            <a:ext cx="1219200" cy="1590595"/>
          </a:xfrm>
          <a:prstGeom prst="rect">
            <a:avLst/>
          </a:prstGeom>
        </p:spPr>
      </p:pic>
      <p:pic>
        <p:nvPicPr>
          <p:cNvPr id="10" name="Рисунок 9" descr="Рисунок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4876800"/>
            <a:ext cx="1325461" cy="1728132"/>
          </a:xfrm>
          <a:prstGeom prst="rect">
            <a:avLst/>
          </a:prstGeom>
        </p:spPr>
      </p:pic>
      <p:pic>
        <p:nvPicPr>
          <p:cNvPr id="11" name="Рисунок 10" descr="Рисунок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4876800"/>
            <a:ext cx="1317072" cy="1736521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2286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Georgia" pitchFamily="18" charset="0"/>
              </a:rPr>
              <a:t>Учебники по ОРКСЭ 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609600"/>
            <a:ext cx="91440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1. Кураев А.В. Основы духовно-нравственной культуры народов России. Основы православной культуры.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2.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Латышина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Д.И.,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Муртазин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М.Ф. Основы духовно-нравственной культуры народов России. Основы исламской культуры.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3.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Чимитдоржиев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В.Л. Основы духовно-нравственной культуры народов России. Основы буддийской культуры.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4. Членов М.А.,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Миндрина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Г.А.,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Глоцер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А.В. Основы духовно-нравственной культуры народов России. Основы иудейской культуры.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5.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Беглов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А.Л., Саплина Е.В., Токарева Е.С. и др. Основы духовно-нравственной культуры народов России. Основы мировых религиозных культур. </a:t>
            </a:r>
          </a:p>
          <a:p>
            <a:pPr>
              <a:buNone/>
            </a:pPr>
            <a:endParaRPr lang="ru-RU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6. Основы духовно-нравственной культуры народов России. Основы светской этики. 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276</TotalTime>
  <Words>594</Words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Основы религиозных культур и светской этики (ОРКСЭ)</vt:lpstr>
      <vt:lpstr>Выступление Президента РФ 21 июля 2009 г. </vt:lpstr>
      <vt:lpstr>Для чего вводится курс ОРКСЭ?</vt:lpstr>
      <vt:lpstr>Цели преподавания ОРКСЭ</vt:lpstr>
      <vt:lpstr>Задачи преподавания ОРКСЭ</vt:lpstr>
      <vt:lpstr>Культурологический подход</vt:lpstr>
      <vt:lpstr>Слайд 7</vt:lpstr>
      <vt:lpstr>Структура комплексного курса</vt:lpstr>
      <vt:lpstr>Учебники по ОРКСЭ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религиозных культур и светской этики (ОРКСЭ)</dc:title>
  <dc:creator>Ольга</dc:creator>
  <cp:lastModifiedBy>Эльзара</cp:lastModifiedBy>
  <cp:revision>23</cp:revision>
  <dcterms:created xsi:type="dcterms:W3CDTF">2013-02-23T14:27:18Z</dcterms:created>
  <dcterms:modified xsi:type="dcterms:W3CDTF">2018-04-11T17:45:14Z</dcterms:modified>
</cp:coreProperties>
</file>