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4"/>
  </p:notesMasterIdLst>
  <p:sldIdLst>
    <p:sldId id="256" r:id="rId2"/>
    <p:sldId id="260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7EB"/>
    <a:srgbClr val="CFD4E6"/>
    <a:srgbClr val="FA0000"/>
    <a:srgbClr val="698B0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31695"/>
    <p:restoredTop sz="96296"/>
  </p:normalViewPr>
  <p:slideViewPr>
    <p:cSldViewPr snapToGrid="0" snapToObjects="1">
      <p:cViewPr varScale="1">
        <p:scale>
          <a:sx n="60" d="100"/>
          <a:sy n="60" d="100"/>
        </p:scale>
        <p:origin x="-264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6" d="100"/>
          <a:sy n="96" d="100"/>
        </p:scale>
        <p:origin x="2480" y="17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3B142-CB99-AB47-9E90-00A28EBF84C1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35B32-8610-AF46-88EE-66284892B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539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A35B32-8610-AF46-88EE-66284892B95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0062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29EF-4587-9342-92AB-E04061042C9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1F3-621B-4746-8D96-7AB7BDF7B0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514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29EF-4587-9342-92AB-E04061042C9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1F3-621B-4746-8D96-7AB7BDF7B0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355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29EF-4587-9342-92AB-E04061042C9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1F3-621B-4746-8D96-7AB7BDF7B0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506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29EF-4587-9342-92AB-E04061042C9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1F3-621B-4746-8D96-7AB7BDF7B0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2444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29EF-4587-9342-92AB-E04061042C9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1F3-621B-4746-8D96-7AB7BDF7B0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007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29EF-4587-9342-92AB-E04061042C9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1F3-621B-4746-8D96-7AB7BDF7B0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3310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29EF-4587-9342-92AB-E04061042C9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1F3-621B-4746-8D96-7AB7BDF7B0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5120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29EF-4587-9342-92AB-E04061042C9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1F3-621B-4746-8D96-7AB7BDF7B0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9977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29EF-4587-9342-92AB-E04061042C9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1F3-621B-4746-8D96-7AB7BDF7B0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9368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29EF-4587-9342-92AB-E04061042C9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1F3-621B-4746-8D96-7AB7BDF7B0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06196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29EF-4587-9342-92AB-E04061042C9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1F3-621B-4746-8D96-7AB7BDF7B0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436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</a:blip>
          <a:srcRect/>
          <a:stretch>
            <a:fillRect l="-58000" r="-5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E29EF-4587-9342-92AB-E04061042C9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6B1F3-621B-4746-8D96-7AB7BDF7B0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7694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34140B4-349A-5641-849F-702658D9B488}"/>
              </a:ext>
            </a:extLst>
          </p:cNvPr>
          <p:cNvSpPr txBox="1"/>
          <p:nvPr/>
        </p:nvSpPr>
        <p:spPr>
          <a:xfrm>
            <a:off x="1274044" y="101414"/>
            <a:ext cx="42821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Южная транспортная прокуратура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овместно с </a:t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ФГУП «Крымская железная дорога»</a:t>
            </a: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ИНФОРМИРУЮТ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Изображение выглядит как текст, книга&#10;&#10;Автоматически созданное описание">
            <a:extLst>
              <a:ext uri="{FF2B5EF4-FFF2-40B4-BE49-F238E27FC236}">
                <a16:creationId xmlns="" xmlns:a16="http://schemas.microsoft.com/office/drawing/2014/main" id="{1047ED3A-431F-DF49-9094-DA2F6378D960}"/>
              </a:ext>
            </a:extLst>
          </p:cNvPr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0" y="1494633"/>
            <a:ext cx="4598292" cy="30607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0" y="0"/>
            <a:ext cx="1274044" cy="139321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18121" y="-3587"/>
            <a:ext cx="1339879" cy="1321748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87881" y="4412891"/>
            <a:ext cx="4370119" cy="3229253"/>
          </a:xfrm>
          <a:prstGeom prst="rect">
            <a:avLst/>
          </a:prstGeom>
        </p:spPr>
      </p:pic>
      <p:pic>
        <p:nvPicPr>
          <p:cNvPr id="13" name="Рисунок 12" descr="Изображение выглядит как текст, земля, скала, внешний&#10;&#10;Автоматически созданное описание">
            <a:extLst>
              <a:ext uri="{FF2B5EF4-FFF2-40B4-BE49-F238E27FC236}">
                <a16:creationId xmlns="" xmlns:a16="http://schemas.microsoft.com/office/drawing/2014/main" id="{69E214DD-6F73-654F-B090-DD07A3FD2C52}"/>
              </a:ext>
            </a:extLst>
          </p:cNvPr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0" y="7642144"/>
            <a:ext cx="4500748" cy="226385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3390841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42" y="5422006"/>
            <a:ext cx="5941347" cy="4382131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0202226"/>
              </p:ext>
            </p:extLst>
          </p:nvPr>
        </p:nvGraphicFramePr>
        <p:xfrm>
          <a:off x="352735" y="120615"/>
          <a:ext cx="6416200" cy="3243448"/>
        </p:xfrm>
        <a:graphic>
          <a:graphicData uri="http://schemas.openxmlformats.org/drawingml/2006/table">
            <a:tbl>
              <a:tblPr firstRow="1" firstCol="1" bandRow="1"/>
              <a:tblGrid>
                <a:gridCol w="2624398"/>
                <a:gridCol w="3791802"/>
              </a:tblGrid>
              <a:tr h="3714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ru-RU" sz="23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5" marR="600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710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Меры безопасности на железной дороге: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находитесь в непосредственной близости от железной дороги в наушниках!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Переходя через пути, будьте предельно внимательны и осторожны. Помните, что машинист, заметив человека на путях, не может остановить состав мгновенно - длина тормозного пути поезда составляет около 1000 метров.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Категорически запрещено залезать на вагоны: рабочее напряжение контактной сети равно 3500 вольт. При приближении к проводам на расстояние меньше, чем 2 метра, может возникнуть электрическая дуга между телом человека и проводом, в следствии которой происходит смертельное поражение.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 в коем случае не подлезайте под стоящим поездом и через сцепку вагонов. Состав может тронуться в любой момент, что практически неминуемо приведет к тяжелым травмам.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85" marR="6008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" name="Рисунок 19" descr="Изображение выглядит как текст, человек, воздушное судно&#10;&#10;Автоматически созданное описание">
            <a:extLst>
              <a:ext uri="{FF2B5EF4-FFF2-40B4-BE49-F238E27FC236}">
                <a16:creationId xmlns:lc="http://schemas.openxmlformats.org/drawingml/2006/lockedCanvas" xmlns="" xmlns:a16="http://schemas.microsoft.com/office/drawing/2014/main" id="{37A282B6-6095-0648-89F1-5BC7CEA1133F}"/>
              </a:ext>
            </a:extLst>
          </p:cNvPr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627281" y="3364063"/>
            <a:ext cx="3538485" cy="1999525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3" name="Рисунок 22" descr="Изображение выглядит как трава, трек, земля, внешний&#10;&#10;Автоматически созданное описание">
            <a:extLst>
              <a:ext uri="{FF2B5EF4-FFF2-40B4-BE49-F238E27FC236}">
                <a16:creationId xmlns:lc="http://schemas.openxmlformats.org/drawingml/2006/lockedCanvas" xmlns="" xmlns:a16="http://schemas.microsoft.com/office/drawing/2014/main" id="{B7E28266-FBB9-224B-B5FA-2C6BAC3084AD}"/>
              </a:ext>
            </a:extLst>
          </p:cNvPr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408578" y="5711742"/>
            <a:ext cx="3182392" cy="200722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12700" cap="sq">
            <a:solidFill>
              <a:srgbClr val="FF0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4" name="Рисунок 23" descr="Изображение выглядит как внешний, небо, земля&#10;&#10;Автоматически созданное описание">
            <a:extLst>
              <a:ext uri="{FF2B5EF4-FFF2-40B4-BE49-F238E27FC236}">
                <a16:creationId xmlns:a16="http://schemas.microsoft.com/office/drawing/2014/main" xmlns="" id="{3ADB5B44-A55F-B840-AC76-94BA71419081}"/>
              </a:ext>
            </a:extLst>
          </p:cNvPr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3411870" y="7787924"/>
            <a:ext cx="3179100" cy="211807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12700" cap="sq">
            <a:solidFill>
              <a:srgbClr val="FF0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15095696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548</TotalTime>
  <Words>13</Words>
  <Application>Microsoft Office PowerPoint</Application>
  <PresentationFormat>Лист A4 (210x297 мм)</PresentationFormat>
  <Paragraphs>12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Карина Вирабян</dc:creator>
  <cp:lastModifiedBy>i.borovskih</cp:lastModifiedBy>
  <cp:revision>12</cp:revision>
  <cp:lastPrinted>2022-08-02T06:56:44Z</cp:lastPrinted>
  <dcterms:created xsi:type="dcterms:W3CDTF">2021-08-28T15:30:19Z</dcterms:created>
  <dcterms:modified xsi:type="dcterms:W3CDTF">2023-04-03T08:26:45Z</dcterms:modified>
</cp:coreProperties>
</file>